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677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" y="0"/>
            <a:ext cx="12195175" cy="6870700"/>
            <a:chOff x="0" y="0"/>
            <a:chExt cx="12195175" cy="68707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9370948" y="0"/>
              <a:ext cx="1219200" cy="6858000"/>
            </a:xfrm>
            <a:custGeom>
              <a:avLst/>
              <a:gdLst/>
              <a:ahLst/>
              <a:cxnLst/>
              <a:rect l="l" t="t" r="r" b="b"/>
              <a:pathLst>
                <a:path w="1219200" h="6858000">
                  <a:moveTo>
                    <a:pt x="0" y="0"/>
                  </a:moveTo>
                  <a:lnTo>
                    <a:pt x="1219200" y="6857999"/>
                  </a:lnTo>
                </a:path>
              </a:pathLst>
            </a:custGeom>
            <a:ln w="12700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425308" y="3681476"/>
              <a:ext cx="4763770" cy="3176905"/>
            </a:xfrm>
            <a:custGeom>
              <a:avLst/>
              <a:gdLst/>
              <a:ahLst/>
              <a:cxnLst/>
              <a:rect l="l" t="t" r="r" b="b"/>
              <a:pathLst>
                <a:path w="4763770" h="3176904">
                  <a:moveTo>
                    <a:pt x="4763516" y="0"/>
                  </a:moveTo>
                  <a:lnTo>
                    <a:pt x="0" y="3176523"/>
                  </a:lnTo>
                </a:path>
              </a:pathLst>
            </a:custGeom>
            <a:ln w="12700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181465" y="0"/>
              <a:ext cx="3007360" cy="6858000"/>
            </a:xfrm>
            <a:custGeom>
              <a:avLst/>
              <a:gdLst/>
              <a:ahLst/>
              <a:cxnLst/>
              <a:rect l="l" t="t" r="r" b="b"/>
              <a:pathLst>
                <a:path w="3007359" h="6858000">
                  <a:moveTo>
                    <a:pt x="3007359" y="0"/>
                  </a:moveTo>
                  <a:lnTo>
                    <a:pt x="2043053" y="0"/>
                  </a:lnTo>
                  <a:lnTo>
                    <a:pt x="0" y="6857998"/>
                  </a:lnTo>
                  <a:lnTo>
                    <a:pt x="3007359" y="6857998"/>
                  </a:lnTo>
                  <a:lnTo>
                    <a:pt x="3007359" y="0"/>
                  </a:lnTo>
                  <a:close/>
                </a:path>
              </a:pathLst>
            </a:custGeom>
            <a:solidFill>
              <a:srgbClr val="90C225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604985" y="0"/>
              <a:ext cx="2587625" cy="6858000"/>
            </a:xfrm>
            <a:custGeom>
              <a:avLst/>
              <a:gdLst/>
              <a:ahLst/>
              <a:cxnLst/>
              <a:rect l="l" t="t" r="r" b="b"/>
              <a:pathLst>
                <a:path w="2587625" h="6858000">
                  <a:moveTo>
                    <a:pt x="2587015" y="0"/>
                  </a:moveTo>
                  <a:lnTo>
                    <a:pt x="0" y="0"/>
                  </a:lnTo>
                  <a:lnTo>
                    <a:pt x="1207922" y="6857998"/>
                  </a:lnTo>
                  <a:lnTo>
                    <a:pt x="2587015" y="6857998"/>
                  </a:lnTo>
                  <a:lnTo>
                    <a:pt x="2587015" y="0"/>
                  </a:lnTo>
                  <a:close/>
                </a:path>
              </a:pathLst>
            </a:custGeom>
            <a:solidFill>
              <a:srgbClr val="90C225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32291" y="3048000"/>
              <a:ext cx="3260090" cy="3810000"/>
            </a:xfrm>
            <a:custGeom>
              <a:avLst/>
              <a:gdLst/>
              <a:ahLst/>
              <a:cxnLst/>
              <a:rect l="l" t="t" r="r" b="b"/>
              <a:pathLst>
                <a:path w="3260090" h="3810000">
                  <a:moveTo>
                    <a:pt x="3259708" y="0"/>
                  </a:moveTo>
                  <a:lnTo>
                    <a:pt x="0" y="3809999"/>
                  </a:lnTo>
                  <a:lnTo>
                    <a:pt x="3259708" y="3809999"/>
                  </a:lnTo>
                  <a:lnTo>
                    <a:pt x="3259708" y="0"/>
                  </a:lnTo>
                  <a:close/>
                </a:path>
              </a:pathLst>
            </a:custGeom>
            <a:solidFill>
              <a:srgbClr val="539F20">
                <a:alpha val="7215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37561" y="0"/>
              <a:ext cx="2851785" cy="6858000"/>
            </a:xfrm>
            <a:custGeom>
              <a:avLst/>
              <a:gdLst/>
              <a:ahLst/>
              <a:cxnLst/>
              <a:rect l="l" t="t" r="r" b="b"/>
              <a:pathLst>
                <a:path w="2851784" h="6858000">
                  <a:moveTo>
                    <a:pt x="2851263" y="0"/>
                  </a:moveTo>
                  <a:lnTo>
                    <a:pt x="0" y="0"/>
                  </a:lnTo>
                  <a:lnTo>
                    <a:pt x="2467722" y="6857998"/>
                  </a:lnTo>
                  <a:lnTo>
                    <a:pt x="2851263" y="6857998"/>
                  </a:lnTo>
                  <a:lnTo>
                    <a:pt x="2851263" y="0"/>
                  </a:lnTo>
                  <a:close/>
                </a:path>
              </a:pathLst>
            </a:custGeom>
            <a:solidFill>
              <a:srgbClr val="3E7818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898759" y="0"/>
              <a:ext cx="1290320" cy="6858000"/>
            </a:xfrm>
            <a:custGeom>
              <a:avLst/>
              <a:gdLst/>
              <a:ahLst/>
              <a:cxnLst/>
              <a:rect l="l" t="t" r="r" b="b"/>
              <a:pathLst>
                <a:path w="1290320" h="6858000">
                  <a:moveTo>
                    <a:pt x="1290065" y="0"/>
                  </a:moveTo>
                  <a:lnTo>
                    <a:pt x="1018419" y="0"/>
                  </a:lnTo>
                  <a:lnTo>
                    <a:pt x="0" y="6857998"/>
                  </a:lnTo>
                  <a:lnTo>
                    <a:pt x="1290065" y="6857998"/>
                  </a:lnTo>
                  <a:lnTo>
                    <a:pt x="1290065" y="0"/>
                  </a:lnTo>
                  <a:close/>
                </a:path>
              </a:pathLst>
            </a:custGeom>
            <a:solidFill>
              <a:srgbClr val="C0E374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940392" y="0"/>
              <a:ext cx="1249045" cy="6858000"/>
            </a:xfrm>
            <a:custGeom>
              <a:avLst/>
              <a:gdLst/>
              <a:ahLst/>
              <a:cxnLst/>
              <a:rect l="l" t="t" r="r" b="b"/>
              <a:pathLst>
                <a:path w="1249045" h="6858000">
                  <a:moveTo>
                    <a:pt x="1248432" y="0"/>
                  </a:moveTo>
                  <a:lnTo>
                    <a:pt x="0" y="0"/>
                  </a:lnTo>
                  <a:lnTo>
                    <a:pt x="1107970" y="6857998"/>
                  </a:lnTo>
                  <a:lnTo>
                    <a:pt x="1248432" y="6857998"/>
                  </a:lnTo>
                  <a:lnTo>
                    <a:pt x="1248432" y="0"/>
                  </a:lnTo>
                  <a:close/>
                </a:path>
              </a:pathLst>
            </a:custGeom>
            <a:solidFill>
              <a:srgbClr val="90C225">
                <a:alpha val="6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10371708" y="3589911"/>
            <a:ext cx="1817371" cy="3268345"/>
          </a:xfrm>
          <a:custGeom>
            <a:avLst/>
            <a:gdLst/>
            <a:ahLst/>
            <a:cxnLst/>
            <a:rect l="l" t="t" r="r" b="b"/>
            <a:pathLst>
              <a:path w="1817370" h="3268345">
                <a:moveTo>
                  <a:pt x="1817116" y="0"/>
                </a:moveTo>
                <a:lnTo>
                  <a:pt x="0" y="3268090"/>
                </a:lnTo>
                <a:lnTo>
                  <a:pt x="1817116" y="3268090"/>
                </a:lnTo>
                <a:lnTo>
                  <a:pt x="1817116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277871" y="1709300"/>
            <a:ext cx="7071995" cy="190757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72085" rIns="0" bIns="0" rtlCol="0">
            <a:spAutoFit/>
          </a:bodyPr>
          <a:lstStyle/>
          <a:p>
            <a:pPr marR="1421130" algn="ctr">
              <a:lnSpc>
                <a:spcPct val="100000"/>
              </a:lnSpc>
              <a:spcBef>
                <a:spcPts val="1010"/>
              </a:spcBef>
            </a:pPr>
            <a:r>
              <a:rPr sz="3200" b="1" i="1" u="heavy" spc="-20" smtClean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3200" b="1" i="1" u="heavy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CELL</a:t>
            </a:r>
            <a:r>
              <a:rPr sz="3200" b="1" i="1" u="heavy" spc="-75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3200" b="1" i="1" u="heavy" spc="-60" smtClean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THEORY</a:t>
            </a:r>
            <a:endParaRPr lang="en-US" sz="3200" b="1" i="1" u="heavy" spc="-60" dirty="0" smtClean="0">
              <a:solidFill>
                <a:srgbClr val="001F5F"/>
              </a:solidFill>
              <a:uFill>
                <a:solidFill>
                  <a:srgbClr val="001F5F"/>
                </a:solidFill>
              </a:uFill>
              <a:latin typeface="Trebuchet MS"/>
              <a:cs typeface="Trebuchet MS"/>
            </a:endParaRPr>
          </a:p>
          <a:p>
            <a:pPr marR="1421130" algn="ctr">
              <a:lnSpc>
                <a:spcPct val="100000"/>
              </a:lnSpc>
              <a:spcBef>
                <a:spcPts val="1010"/>
              </a:spcBef>
            </a:pPr>
            <a:r>
              <a:rPr lang="en-US" sz="3200" b="1" i="1" u="heavy" spc="-60" dirty="0" smtClean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DR.SONAL MISHRA</a:t>
            </a:r>
            <a:endParaRPr lang="en-US" sz="3200" b="1" i="1" u="heavy" spc="-60" dirty="0" smtClean="0">
              <a:solidFill>
                <a:srgbClr val="001F5F"/>
              </a:solidFill>
              <a:uFill>
                <a:solidFill>
                  <a:srgbClr val="001F5F"/>
                </a:solidFill>
              </a:uFill>
              <a:latin typeface="Trebuchet MS"/>
              <a:cs typeface="Trebuchet MS"/>
            </a:endParaRPr>
          </a:p>
          <a:p>
            <a:pPr marR="1421130" algn="ctr">
              <a:lnSpc>
                <a:spcPct val="100000"/>
              </a:lnSpc>
              <a:spcBef>
                <a:spcPts val="1010"/>
              </a:spcBef>
            </a:pPr>
            <a:endParaRPr sz="3200" dirty="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95170" y="4324240"/>
            <a:ext cx="4910455" cy="63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7810" marR="522605" indent="210185">
              <a:lnSpc>
                <a:spcPct val="126299"/>
              </a:lnSpc>
              <a:spcBef>
                <a:spcPts val="100"/>
              </a:spcBef>
            </a:pPr>
            <a:r>
              <a:rPr sz="3200" smtClean="0">
                <a:solidFill>
                  <a:srgbClr val="FF00FF"/>
                </a:solidFill>
                <a:latin typeface="Trebuchet MS"/>
                <a:cs typeface="Trebuchet MS"/>
              </a:rPr>
              <a:t>)</a:t>
            </a:r>
            <a:endParaRPr sz="3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4575" y="558558"/>
            <a:ext cx="4129024" cy="563753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86022" y="545960"/>
            <a:ext cx="4417695" cy="570471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" y="1583721"/>
            <a:ext cx="10995025" cy="5274310"/>
            <a:chOff x="0" y="1583721"/>
            <a:chExt cx="10995025" cy="5274310"/>
          </a:xfrm>
        </p:grpSpPr>
        <p:sp>
          <p:nvSpPr>
            <p:cNvPr id="3" name="object 3"/>
            <p:cNvSpPr/>
            <p:nvPr/>
          </p:nvSpPr>
          <p:spPr>
            <a:xfrm>
              <a:off x="482015" y="1594484"/>
              <a:ext cx="10507980" cy="3535679"/>
            </a:xfrm>
            <a:custGeom>
              <a:avLst/>
              <a:gdLst/>
              <a:ahLst/>
              <a:cxnLst/>
              <a:rect l="l" t="t" r="r" b="b"/>
              <a:pathLst>
                <a:path w="10507980" h="3535679">
                  <a:moveTo>
                    <a:pt x="3437966" y="406400"/>
                  </a:moveTo>
                  <a:lnTo>
                    <a:pt x="4037152" y="3467100"/>
                  </a:lnTo>
                  <a:lnTo>
                    <a:pt x="4087919" y="3479800"/>
                  </a:lnTo>
                  <a:lnTo>
                    <a:pt x="4189631" y="3479800"/>
                  </a:lnTo>
                  <a:lnTo>
                    <a:pt x="4240568" y="3492500"/>
                  </a:lnTo>
                  <a:lnTo>
                    <a:pt x="4342587" y="3492500"/>
                  </a:lnTo>
                  <a:lnTo>
                    <a:pt x="3975557" y="1625600"/>
                  </a:lnTo>
                  <a:lnTo>
                    <a:pt x="4332263" y="1625600"/>
                  </a:lnTo>
                  <a:lnTo>
                    <a:pt x="4309527" y="1587500"/>
                  </a:lnTo>
                  <a:lnTo>
                    <a:pt x="4286798" y="1536700"/>
                  </a:lnTo>
                  <a:lnTo>
                    <a:pt x="4264076" y="1498600"/>
                  </a:lnTo>
                  <a:lnTo>
                    <a:pt x="4218652" y="1397000"/>
                  </a:lnTo>
                  <a:lnTo>
                    <a:pt x="4195950" y="1358900"/>
                  </a:lnTo>
                  <a:lnTo>
                    <a:pt x="4173255" y="1308100"/>
                  </a:lnTo>
                  <a:lnTo>
                    <a:pt x="4150566" y="1270000"/>
                  </a:lnTo>
                  <a:lnTo>
                    <a:pt x="4127885" y="1219200"/>
                  </a:lnTo>
                  <a:lnTo>
                    <a:pt x="4105210" y="1181100"/>
                  </a:lnTo>
                  <a:lnTo>
                    <a:pt x="4059882" y="1079500"/>
                  </a:lnTo>
                  <a:lnTo>
                    <a:pt x="4037229" y="1041400"/>
                  </a:lnTo>
                  <a:lnTo>
                    <a:pt x="4014583" y="990600"/>
                  </a:lnTo>
                  <a:lnTo>
                    <a:pt x="3991944" y="952500"/>
                  </a:lnTo>
                  <a:lnTo>
                    <a:pt x="3946687" y="850900"/>
                  </a:lnTo>
                  <a:lnTo>
                    <a:pt x="3924070" y="812800"/>
                  </a:lnTo>
                  <a:lnTo>
                    <a:pt x="3878858" y="711200"/>
                  </a:lnTo>
                  <a:lnTo>
                    <a:pt x="3856263" y="673100"/>
                  </a:lnTo>
                  <a:lnTo>
                    <a:pt x="3833675" y="622300"/>
                  </a:lnTo>
                  <a:lnTo>
                    <a:pt x="3811095" y="584200"/>
                  </a:lnTo>
                  <a:lnTo>
                    <a:pt x="3765958" y="482600"/>
                  </a:lnTo>
                  <a:lnTo>
                    <a:pt x="3743401" y="444500"/>
                  </a:lnTo>
                  <a:lnTo>
                    <a:pt x="3692360" y="431800"/>
                  </a:lnTo>
                  <a:lnTo>
                    <a:pt x="3590397" y="431800"/>
                  </a:lnTo>
                  <a:lnTo>
                    <a:pt x="3539505" y="419100"/>
                  </a:lnTo>
                  <a:lnTo>
                    <a:pt x="3488689" y="419100"/>
                  </a:lnTo>
                  <a:lnTo>
                    <a:pt x="3437966" y="406400"/>
                  </a:lnTo>
                  <a:close/>
                </a:path>
                <a:path w="10507980" h="3535679">
                  <a:moveTo>
                    <a:pt x="4332263" y="1625600"/>
                  </a:moveTo>
                  <a:lnTo>
                    <a:pt x="3975557" y="1625600"/>
                  </a:lnTo>
                  <a:lnTo>
                    <a:pt x="3998123" y="1676400"/>
                  </a:lnTo>
                  <a:lnTo>
                    <a:pt x="4020698" y="1714500"/>
                  </a:lnTo>
                  <a:lnTo>
                    <a:pt x="4065872" y="1816100"/>
                  </a:lnTo>
                  <a:lnTo>
                    <a:pt x="4088470" y="1854200"/>
                  </a:lnTo>
                  <a:lnTo>
                    <a:pt x="4111077" y="1905000"/>
                  </a:lnTo>
                  <a:lnTo>
                    <a:pt x="4133691" y="1943100"/>
                  </a:lnTo>
                  <a:lnTo>
                    <a:pt x="4178943" y="2044700"/>
                  </a:lnTo>
                  <a:lnTo>
                    <a:pt x="4201580" y="2082800"/>
                  </a:lnTo>
                  <a:lnTo>
                    <a:pt x="4246877" y="2184400"/>
                  </a:lnTo>
                  <a:lnTo>
                    <a:pt x="4269536" y="2222500"/>
                  </a:lnTo>
                  <a:lnTo>
                    <a:pt x="4292203" y="2273300"/>
                  </a:lnTo>
                  <a:lnTo>
                    <a:pt x="4314877" y="2311400"/>
                  </a:lnTo>
                  <a:lnTo>
                    <a:pt x="4360246" y="2413000"/>
                  </a:lnTo>
                  <a:lnTo>
                    <a:pt x="4382941" y="2451100"/>
                  </a:lnTo>
                  <a:lnTo>
                    <a:pt x="4405644" y="2501900"/>
                  </a:lnTo>
                  <a:lnTo>
                    <a:pt x="4428353" y="2540000"/>
                  </a:lnTo>
                  <a:lnTo>
                    <a:pt x="4451069" y="2590800"/>
                  </a:lnTo>
                  <a:lnTo>
                    <a:pt x="4473792" y="2628900"/>
                  </a:lnTo>
                  <a:lnTo>
                    <a:pt x="4519257" y="2730500"/>
                  </a:lnTo>
                  <a:lnTo>
                    <a:pt x="4542000" y="2768600"/>
                  </a:lnTo>
                  <a:lnTo>
                    <a:pt x="4564749" y="2819400"/>
                  </a:lnTo>
                  <a:lnTo>
                    <a:pt x="4587504" y="2857500"/>
                  </a:lnTo>
                  <a:lnTo>
                    <a:pt x="4610266" y="2908300"/>
                  </a:lnTo>
                  <a:lnTo>
                    <a:pt x="4633034" y="2946400"/>
                  </a:lnTo>
                  <a:lnTo>
                    <a:pt x="4655809" y="2997200"/>
                  </a:lnTo>
                  <a:lnTo>
                    <a:pt x="4678590" y="3035300"/>
                  </a:lnTo>
                  <a:lnTo>
                    <a:pt x="4701376" y="3086100"/>
                  </a:lnTo>
                  <a:lnTo>
                    <a:pt x="4724169" y="3124200"/>
                  </a:lnTo>
                  <a:lnTo>
                    <a:pt x="4769773" y="3225800"/>
                  </a:lnTo>
                  <a:lnTo>
                    <a:pt x="4792583" y="3263900"/>
                  </a:lnTo>
                  <a:lnTo>
                    <a:pt x="4815399" y="3314700"/>
                  </a:lnTo>
                  <a:lnTo>
                    <a:pt x="4838221" y="3352800"/>
                  </a:lnTo>
                  <a:lnTo>
                    <a:pt x="4861049" y="3403600"/>
                  </a:lnTo>
                  <a:lnTo>
                    <a:pt x="4883882" y="3441700"/>
                  </a:lnTo>
                  <a:lnTo>
                    <a:pt x="4906721" y="3492500"/>
                  </a:lnTo>
                  <a:lnTo>
                    <a:pt x="4957427" y="3479800"/>
                  </a:lnTo>
                  <a:lnTo>
                    <a:pt x="5008038" y="3479800"/>
                  </a:lnTo>
                  <a:lnTo>
                    <a:pt x="5208473" y="3429000"/>
                  </a:lnTo>
                  <a:lnTo>
                    <a:pt x="4987197" y="2298700"/>
                  </a:lnTo>
                  <a:lnTo>
                    <a:pt x="4674057" y="2298700"/>
                  </a:lnTo>
                  <a:lnTo>
                    <a:pt x="4651228" y="2260600"/>
                  </a:lnTo>
                  <a:lnTo>
                    <a:pt x="4628404" y="2209800"/>
                  </a:lnTo>
                  <a:lnTo>
                    <a:pt x="4605587" y="2171700"/>
                  </a:lnTo>
                  <a:lnTo>
                    <a:pt x="4582776" y="2120900"/>
                  </a:lnTo>
                  <a:lnTo>
                    <a:pt x="4559971" y="2082800"/>
                  </a:lnTo>
                  <a:lnTo>
                    <a:pt x="4537172" y="2032000"/>
                  </a:lnTo>
                  <a:lnTo>
                    <a:pt x="4514379" y="1993900"/>
                  </a:lnTo>
                  <a:lnTo>
                    <a:pt x="4468812" y="1892300"/>
                  </a:lnTo>
                  <a:lnTo>
                    <a:pt x="4446037" y="1854200"/>
                  </a:lnTo>
                  <a:lnTo>
                    <a:pt x="4423270" y="1803400"/>
                  </a:lnTo>
                  <a:lnTo>
                    <a:pt x="4400508" y="1765300"/>
                  </a:lnTo>
                  <a:lnTo>
                    <a:pt x="4377753" y="1714500"/>
                  </a:lnTo>
                  <a:lnTo>
                    <a:pt x="4355005" y="1676400"/>
                  </a:lnTo>
                  <a:lnTo>
                    <a:pt x="4332263" y="1625600"/>
                  </a:lnTo>
                  <a:close/>
                </a:path>
                <a:path w="10507980" h="3535679">
                  <a:moveTo>
                    <a:pt x="3669438" y="2743200"/>
                  </a:moveTo>
                  <a:lnTo>
                    <a:pt x="2987751" y="2743200"/>
                  </a:lnTo>
                  <a:lnTo>
                    <a:pt x="3297843" y="2819400"/>
                  </a:lnTo>
                  <a:lnTo>
                    <a:pt x="3349596" y="2819400"/>
                  </a:lnTo>
                  <a:lnTo>
                    <a:pt x="3401390" y="2832100"/>
                  </a:lnTo>
                  <a:lnTo>
                    <a:pt x="3580460" y="3390900"/>
                  </a:lnTo>
                  <a:lnTo>
                    <a:pt x="3633977" y="3390900"/>
                  </a:lnTo>
                  <a:lnTo>
                    <a:pt x="3848824" y="3441700"/>
                  </a:lnTo>
                  <a:lnTo>
                    <a:pt x="3902659" y="3441700"/>
                  </a:lnTo>
                  <a:lnTo>
                    <a:pt x="3854698" y="3302000"/>
                  </a:lnTo>
                  <a:lnTo>
                    <a:pt x="3726892" y="2921000"/>
                  </a:lnTo>
                  <a:lnTo>
                    <a:pt x="3669438" y="2743200"/>
                  </a:lnTo>
                  <a:close/>
                </a:path>
                <a:path w="10507980" h="3535679">
                  <a:moveTo>
                    <a:pt x="5136210" y="177800"/>
                  </a:moveTo>
                  <a:lnTo>
                    <a:pt x="5037404" y="228600"/>
                  </a:lnTo>
                  <a:lnTo>
                    <a:pt x="4990497" y="241300"/>
                  </a:lnTo>
                  <a:lnTo>
                    <a:pt x="4943328" y="266700"/>
                  </a:lnTo>
                  <a:lnTo>
                    <a:pt x="4895922" y="279400"/>
                  </a:lnTo>
                  <a:lnTo>
                    <a:pt x="4848301" y="304800"/>
                  </a:lnTo>
                  <a:lnTo>
                    <a:pt x="5447614" y="3365500"/>
                  </a:lnTo>
                  <a:lnTo>
                    <a:pt x="5495163" y="3340100"/>
                  </a:lnTo>
                  <a:lnTo>
                    <a:pt x="5542546" y="3327400"/>
                  </a:lnTo>
                  <a:lnTo>
                    <a:pt x="5636717" y="3276600"/>
                  </a:lnTo>
                  <a:lnTo>
                    <a:pt x="5661315" y="3276600"/>
                  </a:lnTo>
                  <a:lnTo>
                    <a:pt x="5735396" y="3238500"/>
                  </a:lnTo>
                  <a:lnTo>
                    <a:pt x="5475554" y="1917700"/>
                  </a:lnTo>
                  <a:lnTo>
                    <a:pt x="5898337" y="1917700"/>
                  </a:lnTo>
                  <a:lnTo>
                    <a:pt x="5882282" y="1892300"/>
                  </a:lnTo>
                  <a:lnTo>
                    <a:pt x="5858204" y="1841500"/>
                  </a:lnTo>
                  <a:lnTo>
                    <a:pt x="5834131" y="1803400"/>
                  </a:lnTo>
                  <a:lnTo>
                    <a:pt x="5810062" y="1752600"/>
                  </a:lnTo>
                  <a:lnTo>
                    <a:pt x="5785999" y="1714500"/>
                  </a:lnTo>
                  <a:lnTo>
                    <a:pt x="5761941" y="1663700"/>
                  </a:lnTo>
                  <a:lnTo>
                    <a:pt x="5737889" y="1625600"/>
                  </a:lnTo>
                  <a:lnTo>
                    <a:pt x="5689803" y="1536700"/>
                  </a:lnTo>
                  <a:lnTo>
                    <a:pt x="5699561" y="1447800"/>
                  </a:lnTo>
                  <a:lnTo>
                    <a:pt x="5383352" y="1447800"/>
                  </a:lnTo>
                  <a:lnTo>
                    <a:pt x="5136210" y="177800"/>
                  </a:lnTo>
                  <a:close/>
                </a:path>
                <a:path w="10507980" h="3535679">
                  <a:moveTo>
                    <a:pt x="2540203" y="228600"/>
                  </a:moveTo>
                  <a:lnTo>
                    <a:pt x="2639988" y="2120900"/>
                  </a:lnTo>
                  <a:lnTo>
                    <a:pt x="2696159" y="3187700"/>
                  </a:lnTo>
                  <a:lnTo>
                    <a:pt x="3013024" y="3263900"/>
                  </a:lnTo>
                  <a:lnTo>
                    <a:pt x="2987751" y="2743200"/>
                  </a:lnTo>
                  <a:lnTo>
                    <a:pt x="3669438" y="2743200"/>
                  </a:lnTo>
                  <a:lnTo>
                    <a:pt x="3583256" y="2476500"/>
                  </a:lnTo>
                  <a:lnTo>
                    <a:pt x="3494627" y="2209800"/>
                  </a:lnTo>
                  <a:lnTo>
                    <a:pt x="3201746" y="2209800"/>
                  </a:lnTo>
                  <a:lnTo>
                    <a:pt x="3151711" y="2197100"/>
                  </a:lnTo>
                  <a:lnTo>
                    <a:pt x="3101725" y="2197100"/>
                  </a:lnTo>
                  <a:lnTo>
                    <a:pt x="2951937" y="2159000"/>
                  </a:lnTo>
                  <a:lnTo>
                    <a:pt x="2948489" y="2108200"/>
                  </a:lnTo>
                  <a:lnTo>
                    <a:pt x="2886659" y="1206500"/>
                  </a:lnTo>
                  <a:lnTo>
                    <a:pt x="3164212" y="1206500"/>
                  </a:lnTo>
                  <a:lnTo>
                    <a:pt x="3089478" y="977900"/>
                  </a:lnTo>
                  <a:lnTo>
                    <a:pt x="2866847" y="304800"/>
                  </a:lnTo>
                  <a:lnTo>
                    <a:pt x="2726808" y="266700"/>
                  </a:lnTo>
                  <a:lnTo>
                    <a:pt x="2680149" y="266700"/>
                  </a:lnTo>
                  <a:lnTo>
                    <a:pt x="2540203" y="228600"/>
                  </a:lnTo>
                  <a:close/>
                </a:path>
                <a:path w="10507980" h="3535679">
                  <a:moveTo>
                    <a:pt x="676640" y="800100"/>
                  </a:moveTo>
                  <a:lnTo>
                    <a:pt x="362686" y="800100"/>
                  </a:lnTo>
                  <a:lnTo>
                    <a:pt x="831926" y="3187700"/>
                  </a:lnTo>
                  <a:lnTo>
                    <a:pt x="1128598" y="3111500"/>
                  </a:lnTo>
                  <a:lnTo>
                    <a:pt x="676640" y="800100"/>
                  </a:lnTo>
                  <a:close/>
                </a:path>
                <a:path w="10507980" h="3535679">
                  <a:moveTo>
                    <a:pt x="6437689" y="12700"/>
                  </a:moveTo>
                  <a:lnTo>
                    <a:pt x="6385509" y="12700"/>
                  </a:lnTo>
                  <a:lnTo>
                    <a:pt x="6406644" y="63500"/>
                  </a:lnTo>
                  <a:lnTo>
                    <a:pt x="6491095" y="241300"/>
                  </a:lnTo>
                  <a:lnTo>
                    <a:pt x="6533268" y="342900"/>
                  </a:lnTo>
                  <a:lnTo>
                    <a:pt x="6617512" y="520700"/>
                  </a:lnTo>
                  <a:lnTo>
                    <a:pt x="6659587" y="622300"/>
                  </a:lnTo>
                  <a:lnTo>
                    <a:pt x="6701630" y="711200"/>
                  </a:lnTo>
                  <a:lnTo>
                    <a:pt x="6743643" y="812800"/>
                  </a:lnTo>
                  <a:lnTo>
                    <a:pt x="6827585" y="990600"/>
                  </a:lnTo>
                  <a:lnTo>
                    <a:pt x="6869514" y="1092200"/>
                  </a:lnTo>
                  <a:lnTo>
                    <a:pt x="6911418" y="1181100"/>
                  </a:lnTo>
                  <a:lnTo>
                    <a:pt x="6953297" y="1282700"/>
                  </a:lnTo>
                  <a:lnTo>
                    <a:pt x="7036985" y="1460500"/>
                  </a:lnTo>
                  <a:lnTo>
                    <a:pt x="7078795" y="1562100"/>
                  </a:lnTo>
                  <a:lnTo>
                    <a:pt x="7120585" y="1651000"/>
                  </a:lnTo>
                  <a:lnTo>
                    <a:pt x="7408621" y="3124200"/>
                  </a:lnTo>
                  <a:lnTo>
                    <a:pt x="7459018" y="3136900"/>
                  </a:lnTo>
                  <a:lnTo>
                    <a:pt x="7509369" y="3136900"/>
                  </a:lnTo>
                  <a:lnTo>
                    <a:pt x="7710246" y="3187700"/>
                  </a:lnTo>
                  <a:lnTo>
                    <a:pt x="7422210" y="1714500"/>
                  </a:lnTo>
                  <a:lnTo>
                    <a:pt x="7426399" y="1663700"/>
                  </a:lnTo>
                  <a:lnTo>
                    <a:pt x="7468112" y="1143000"/>
                  </a:lnTo>
                  <a:lnTo>
                    <a:pt x="7485460" y="927100"/>
                  </a:lnTo>
                  <a:lnTo>
                    <a:pt x="7132777" y="927100"/>
                  </a:lnTo>
                  <a:lnTo>
                    <a:pt x="7112643" y="889000"/>
                  </a:lnTo>
                  <a:lnTo>
                    <a:pt x="6749618" y="50800"/>
                  </a:lnTo>
                  <a:lnTo>
                    <a:pt x="6697811" y="50800"/>
                  </a:lnTo>
                  <a:lnTo>
                    <a:pt x="6645920" y="38100"/>
                  </a:lnTo>
                  <a:lnTo>
                    <a:pt x="6593953" y="38100"/>
                  </a:lnTo>
                  <a:lnTo>
                    <a:pt x="6541920" y="25400"/>
                  </a:lnTo>
                  <a:lnTo>
                    <a:pt x="6489829" y="25400"/>
                  </a:lnTo>
                  <a:lnTo>
                    <a:pt x="6437689" y="12700"/>
                  </a:lnTo>
                  <a:close/>
                </a:path>
                <a:path w="10507980" h="3535679">
                  <a:moveTo>
                    <a:pt x="2293913" y="1790700"/>
                  </a:moveTo>
                  <a:lnTo>
                    <a:pt x="1668284" y="1790700"/>
                  </a:lnTo>
                  <a:lnTo>
                    <a:pt x="1717346" y="1803400"/>
                  </a:lnTo>
                  <a:lnTo>
                    <a:pt x="1815333" y="1803400"/>
                  </a:lnTo>
                  <a:lnTo>
                    <a:pt x="1864248" y="1816100"/>
                  </a:lnTo>
                  <a:lnTo>
                    <a:pt x="1913102" y="1816100"/>
                  </a:lnTo>
                  <a:lnTo>
                    <a:pt x="1961893" y="1828800"/>
                  </a:lnTo>
                  <a:lnTo>
                    <a:pt x="2010613" y="1828800"/>
                  </a:lnTo>
                  <a:lnTo>
                    <a:pt x="2260041" y="3111500"/>
                  </a:lnTo>
                  <a:lnTo>
                    <a:pt x="2310574" y="3111500"/>
                  </a:lnTo>
                  <a:lnTo>
                    <a:pt x="2411520" y="3136900"/>
                  </a:lnTo>
                  <a:lnTo>
                    <a:pt x="2461905" y="3136900"/>
                  </a:lnTo>
                  <a:lnTo>
                    <a:pt x="2562428" y="3162300"/>
                  </a:lnTo>
                  <a:lnTo>
                    <a:pt x="2293913" y="1790700"/>
                  </a:lnTo>
                  <a:close/>
                </a:path>
                <a:path w="10507980" h="3535679">
                  <a:moveTo>
                    <a:pt x="5898337" y="1917700"/>
                  </a:moveTo>
                  <a:lnTo>
                    <a:pt x="5475554" y="1917700"/>
                  </a:lnTo>
                  <a:lnTo>
                    <a:pt x="5569710" y="2095500"/>
                  </a:lnTo>
                  <a:lnTo>
                    <a:pt x="5711537" y="2349500"/>
                  </a:lnTo>
                  <a:lnTo>
                    <a:pt x="5806419" y="2527300"/>
                  </a:lnTo>
                  <a:lnTo>
                    <a:pt x="5853941" y="2628900"/>
                  </a:lnTo>
                  <a:lnTo>
                    <a:pt x="6092155" y="3073400"/>
                  </a:lnTo>
                  <a:lnTo>
                    <a:pt x="6116015" y="3124200"/>
                  </a:lnTo>
                  <a:lnTo>
                    <a:pt x="6262388" y="3086100"/>
                  </a:lnTo>
                  <a:lnTo>
                    <a:pt x="6311484" y="3086100"/>
                  </a:lnTo>
                  <a:lnTo>
                    <a:pt x="6360704" y="3073400"/>
                  </a:lnTo>
                  <a:lnTo>
                    <a:pt x="6459455" y="3073400"/>
                  </a:lnTo>
                  <a:lnTo>
                    <a:pt x="6508953" y="3060700"/>
                  </a:lnTo>
                  <a:lnTo>
                    <a:pt x="6484858" y="3022600"/>
                  </a:lnTo>
                  <a:lnTo>
                    <a:pt x="6436661" y="2921000"/>
                  </a:lnTo>
                  <a:lnTo>
                    <a:pt x="6412559" y="2882900"/>
                  </a:lnTo>
                  <a:lnTo>
                    <a:pt x="6388454" y="2832100"/>
                  </a:lnTo>
                  <a:lnTo>
                    <a:pt x="6364348" y="2794000"/>
                  </a:lnTo>
                  <a:lnTo>
                    <a:pt x="6316131" y="2692400"/>
                  </a:lnTo>
                  <a:lnTo>
                    <a:pt x="6292021" y="2654300"/>
                  </a:lnTo>
                  <a:lnTo>
                    <a:pt x="6267910" y="2603500"/>
                  </a:lnTo>
                  <a:lnTo>
                    <a:pt x="6243799" y="2565400"/>
                  </a:lnTo>
                  <a:lnTo>
                    <a:pt x="6219687" y="2514600"/>
                  </a:lnTo>
                  <a:lnTo>
                    <a:pt x="6195576" y="2476500"/>
                  </a:lnTo>
                  <a:lnTo>
                    <a:pt x="6171466" y="2425700"/>
                  </a:lnTo>
                  <a:lnTo>
                    <a:pt x="6147356" y="2387600"/>
                  </a:lnTo>
                  <a:lnTo>
                    <a:pt x="6099140" y="2286000"/>
                  </a:lnTo>
                  <a:lnTo>
                    <a:pt x="6075034" y="2247900"/>
                  </a:lnTo>
                  <a:lnTo>
                    <a:pt x="6050930" y="2197100"/>
                  </a:lnTo>
                  <a:lnTo>
                    <a:pt x="6026828" y="2159000"/>
                  </a:lnTo>
                  <a:lnTo>
                    <a:pt x="6002729" y="2108200"/>
                  </a:lnTo>
                  <a:lnTo>
                    <a:pt x="5978633" y="2070100"/>
                  </a:lnTo>
                  <a:lnTo>
                    <a:pt x="5954540" y="2019300"/>
                  </a:lnTo>
                  <a:lnTo>
                    <a:pt x="5930450" y="1981200"/>
                  </a:lnTo>
                  <a:lnTo>
                    <a:pt x="5906364" y="1930400"/>
                  </a:lnTo>
                  <a:lnTo>
                    <a:pt x="5898337" y="1917700"/>
                  </a:lnTo>
                  <a:close/>
                </a:path>
                <a:path w="10507980" h="3535679">
                  <a:moveTo>
                    <a:pt x="1220165" y="0"/>
                  </a:moveTo>
                  <a:lnTo>
                    <a:pt x="913079" y="0"/>
                  </a:lnTo>
                  <a:lnTo>
                    <a:pt x="1512392" y="3060700"/>
                  </a:lnTo>
                  <a:lnTo>
                    <a:pt x="1819351" y="3060700"/>
                  </a:lnTo>
                  <a:lnTo>
                    <a:pt x="1570050" y="1790700"/>
                  </a:lnTo>
                  <a:lnTo>
                    <a:pt x="2293913" y="1790700"/>
                  </a:lnTo>
                  <a:lnTo>
                    <a:pt x="2184518" y="1231900"/>
                  </a:lnTo>
                  <a:lnTo>
                    <a:pt x="1892122" y="1231900"/>
                  </a:lnTo>
                  <a:lnTo>
                    <a:pt x="1843368" y="1219200"/>
                  </a:lnTo>
                  <a:lnTo>
                    <a:pt x="1794560" y="1219200"/>
                  </a:lnTo>
                  <a:lnTo>
                    <a:pt x="1745700" y="1206500"/>
                  </a:lnTo>
                  <a:lnTo>
                    <a:pt x="1696790" y="1206500"/>
                  </a:lnTo>
                  <a:lnTo>
                    <a:pt x="1647831" y="1193800"/>
                  </a:lnTo>
                  <a:lnTo>
                    <a:pt x="1549779" y="1193800"/>
                  </a:lnTo>
                  <a:lnTo>
                    <a:pt x="1500689" y="1181100"/>
                  </a:lnTo>
                  <a:lnTo>
                    <a:pt x="1451559" y="1181100"/>
                  </a:lnTo>
                  <a:lnTo>
                    <a:pt x="1220165" y="0"/>
                  </a:lnTo>
                  <a:close/>
                </a:path>
                <a:path w="10507980" h="3535679">
                  <a:moveTo>
                    <a:pt x="4609287" y="368300"/>
                  </a:moveTo>
                  <a:lnTo>
                    <a:pt x="4408852" y="419100"/>
                  </a:lnTo>
                  <a:lnTo>
                    <a:pt x="4358241" y="419100"/>
                  </a:lnTo>
                  <a:lnTo>
                    <a:pt x="4307535" y="431800"/>
                  </a:lnTo>
                  <a:lnTo>
                    <a:pt x="4674057" y="2298700"/>
                  </a:lnTo>
                  <a:lnTo>
                    <a:pt x="4987197" y="2298700"/>
                  </a:lnTo>
                  <a:lnTo>
                    <a:pt x="4609287" y="368300"/>
                  </a:lnTo>
                  <a:close/>
                </a:path>
                <a:path w="10507980" h="3535679">
                  <a:moveTo>
                    <a:pt x="3164212" y="1206500"/>
                  </a:moveTo>
                  <a:lnTo>
                    <a:pt x="2886659" y="1206500"/>
                  </a:lnTo>
                  <a:lnTo>
                    <a:pt x="3021603" y="1638300"/>
                  </a:lnTo>
                  <a:lnTo>
                    <a:pt x="3201746" y="2209800"/>
                  </a:lnTo>
                  <a:lnTo>
                    <a:pt x="3494627" y="2209800"/>
                  </a:lnTo>
                  <a:lnTo>
                    <a:pt x="3439761" y="2044700"/>
                  </a:lnTo>
                  <a:lnTo>
                    <a:pt x="3280464" y="1562100"/>
                  </a:lnTo>
                  <a:lnTo>
                    <a:pt x="3164212" y="1206500"/>
                  </a:lnTo>
                  <a:close/>
                </a:path>
                <a:path w="10507980" h="3535679">
                  <a:moveTo>
                    <a:pt x="5866587" y="12700"/>
                  </a:moveTo>
                  <a:lnTo>
                    <a:pt x="5812761" y="12700"/>
                  </a:lnTo>
                  <a:lnTo>
                    <a:pt x="5759065" y="25400"/>
                  </a:lnTo>
                  <a:lnTo>
                    <a:pt x="5705524" y="25400"/>
                  </a:lnTo>
                  <a:lnTo>
                    <a:pt x="5598989" y="50800"/>
                  </a:lnTo>
                  <a:lnTo>
                    <a:pt x="5546040" y="50800"/>
                  </a:lnTo>
                  <a:lnTo>
                    <a:pt x="5493334" y="63500"/>
                  </a:lnTo>
                  <a:lnTo>
                    <a:pt x="5484591" y="165100"/>
                  </a:lnTo>
                  <a:lnTo>
                    <a:pt x="5475921" y="266700"/>
                  </a:lnTo>
                  <a:lnTo>
                    <a:pt x="5467330" y="368300"/>
                  </a:lnTo>
                  <a:lnTo>
                    <a:pt x="5458823" y="469900"/>
                  </a:lnTo>
                  <a:lnTo>
                    <a:pt x="5450407" y="571500"/>
                  </a:lnTo>
                  <a:lnTo>
                    <a:pt x="5442087" y="673100"/>
                  </a:lnTo>
                  <a:lnTo>
                    <a:pt x="5437965" y="723900"/>
                  </a:lnTo>
                  <a:lnTo>
                    <a:pt x="5433869" y="774700"/>
                  </a:lnTo>
                  <a:lnTo>
                    <a:pt x="5429801" y="825500"/>
                  </a:lnTo>
                  <a:lnTo>
                    <a:pt x="5425760" y="876300"/>
                  </a:lnTo>
                  <a:lnTo>
                    <a:pt x="5421747" y="927100"/>
                  </a:lnTo>
                  <a:lnTo>
                    <a:pt x="5417764" y="977900"/>
                  </a:lnTo>
                  <a:lnTo>
                    <a:pt x="5413811" y="1028700"/>
                  </a:lnTo>
                  <a:lnTo>
                    <a:pt x="5409888" y="1079500"/>
                  </a:lnTo>
                  <a:lnTo>
                    <a:pt x="5405997" y="1130300"/>
                  </a:lnTo>
                  <a:lnTo>
                    <a:pt x="5402138" y="1181100"/>
                  </a:lnTo>
                  <a:lnTo>
                    <a:pt x="5398312" y="1231900"/>
                  </a:lnTo>
                  <a:lnTo>
                    <a:pt x="5394520" y="1282700"/>
                  </a:lnTo>
                  <a:lnTo>
                    <a:pt x="5390762" y="1333500"/>
                  </a:lnTo>
                  <a:lnTo>
                    <a:pt x="5387039" y="1397000"/>
                  </a:lnTo>
                  <a:lnTo>
                    <a:pt x="5383352" y="1447800"/>
                  </a:lnTo>
                  <a:lnTo>
                    <a:pt x="5699561" y="1447800"/>
                  </a:lnTo>
                  <a:lnTo>
                    <a:pt x="5706579" y="1384300"/>
                  </a:lnTo>
                  <a:lnTo>
                    <a:pt x="5712226" y="1333500"/>
                  </a:lnTo>
                  <a:lnTo>
                    <a:pt x="5717900" y="1282700"/>
                  </a:lnTo>
                  <a:lnTo>
                    <a:pt x="5729323" y="1181100"/>
                  </a:lnTo>
                  <a:lnTo>
                    <a:pt x="5735072" y="1117600"/>
                  </a:lnTo>
                  <a:lnTo>
                    <a:pt x="5746642" y="1016000"/>
                  </a:lnTo>
                  <a:lnTo>
                    <a:pt x="5758303" y="914400"/>
                  </a:lnTo>
                  <a:lnTo>
                    <a:pt x="5770051" y="812800"/>
                  </a:lnTo>
                  <a:lnTo>
                    <a:pt x="5781881" y="711200"/>
                  </a:lnTo>
                  <a:lnTo>
                    <a:pt x="5793788" y="609600"/>
                  </a:lnTo>
                  <a:lnTo>
                    <a:pt x="5805768" y="508000"/>
                  </a:lnTo>
                  <a:lnTo>
                    <a:pt x="5817815" y="406400"/>
                  </a:lnTo>
                  <a:lnTo>
                    <a:pt x="5829925" y="304800"/>
                  </a:lnTo>
                  <a:lnTo>
                    <a:pt x="5842094" y="215900"/>
                  </a:lnTo>
                  <a:lnTo>
                    <a:pt x="5854316" y="114300"/>
                  </a:lnTo>
                  <a:lnTo>
                    <a:pt x="5866587" y="12700"/>
                  </a:lnTo>
                  <a:close/>
                </a:path>
                <a:path w="10507980" h="3535679">
                  <a:moveTo>
                    <a:pt x="1711314" y="50800"/>
                  </a:moveTo>
                  <a:lnTo>
                    <a:pt x="1660728" y="50800"/>
                  </a:lnTo>
                  <a:lnTo>
                    <a:pt x="1892122" y="1231900"/>
                  </a:lnTo>
                  <a:lnTo>
                    <a:pt x="2184518" y="1231900"/>
                  </a:lnTo>
                  <a:lnTo>
                    <a:pt x="1963242" y="101600"/>
                  </a:lnTo>
                  <a:lnTo>
                    <a:pt x="1913026" y="88900"/>
                  </a:lnTo>
                  <a:lnTo>
                    <a:pt x="1862714" y="88900"/>
                  </a:lnTo>
                  <a:lnTo>
                    <a:pt x="1711314" y="50800"/>
                  </a:lnTo>
                  <a:close/>
                </a:path>
                <a:path w="10507980" h="3535679">
                  <a:moveTo>
                    <a:pt x="7179640" y="139700"/>
                  </a:moveTo>
                  <a:lnTo>
                    <a:pt x="7167995" y="330200"/>
                  </a:lnTo>
                  <a:lnTo>
                    <a:pt x="7132777" y="927100"/>
                  </a:lnTo>
                  <a:lnTo>
                    <a:pt x="7485460" y="927100"/>
                  </a:lnTo>
                  <a:lnTo>
                    <a:pt x="7542606" y="215900"/>
                  </a:lnTo>
                  <a:lnTo>
                    <a:pt x="7490829" y="203200"/>
                  </a:lnTo>
                  <a:lnTo>
                    <a:pt x="7439023" y="203200"/>
                  </a:lnTo>
                  <a:lnTo>
                    <a:pt x="7179640" y="139700"/>
                  </a:lnTo>
                  <a:close/>
                </a:path>
                <a:path w="10507980" h="3535679">
                  <a:moveTo>
                    <a:pt x="780618" y="12700"/>
                  </a:moveTo>
                  <a:lnTo>
                    <a:pt x="730304" y="25400"/>
                  </a:lnTo>
                  <a:lnTo>
                    <a:pt x="680070" y="25400"/>
                  </a:lnTo>
                  <a:lnTo>
                    <a:pt x="629941" y="38100"/>
                  </a:lnTo>
                  <a:lnTo>
                    <a:pt x="579945" y="38100"/>
                  </a:lnTo>
                  <a:lnTo>
                    <a:pt x="235914" y="127000"/>
                  </a:lnTo>
                  <a:lnTo>
                    <a:pt x="187935" y="152400"/>
                  </a:lnTo>
                  <a:lnTo>
                    <a:pt x="93117" y="177800"/>
                  </a:lnTo>
                  <a:lnTo>
                    <a:pt x="0" y="228600"/>
                  </a:lnTo>
                  <a:lnTo>
                    <a:pt x="129946" y="889000"/>
                  </a:lnTo>
                  <a:lnTo>
                    <a:pt x="175983" y="863600"/>
                  </a:lnTo>
                  <a:lnTo>
                    <a:pt x="222238" y="850900"/>
                  </a:lnTo>
                  <a:lnTo>
                    <a:pt x="268748" y="825500"/>
                  </a:lnTo>
                  <a:lnTo>
                    <a:pt x="362686" y="800100"/>
                  </a:lnTo>
                  <a:lnTo>
                    <a:pt x="676640" y="800100"/>
                  </a:lnTo>
                  <a:lnTo>
                    <a:pt x="659257" y="711200"/>
                  </a:lnTo>
                  <a:lnTo>
                    <a:pt x="709103" y="711200"/>
                  </a:lnTo>
                  <a:lnTo>
                    <a:pt x="809560" y="685800"/>
                  </a:lnTo>
                  <a:lnTo>
                    <a:pt x="860021" y="685800"/>
                  </a:lnTo>
                  <a:lnTo>
                    <a:pt x="910539" y="673100"/>
                  </a:lnTo>
                  <a:lnTo>
                    <a:pt x="780618" y="12700"/>
                  </a:lnTo>
                  <a:close/>
                </a:path>
                <a:path w="10507980" h="3535679">
                  <a:moveTo>
                    <a:pt x="8212150" y="271612"/>
                  </a:moveTo>
                  <a:lnTo>
                    <a:pt x="8091614" y="271612"/>
                  </a:lnTo>
                  <a:lnTo>
                    <a:pt x="8056237" y="284312"/>
                  </a:lnTo>
                  <a:lnTo>
                    <a:pt x="8023254" y="309712"/>
                  </a:lnTo>
                  <a:lnTo>
                    <a:pt x="7992660" y="322412"/>
                  </a:lnTo>
                  <a:lnTo>
                    <a:pt x="7964452" y="360512"/>
                  </a:lnTo>
                  <a:lnTo>
                    <a:pt x="7938625" y="385912"/>
                  </a:lnTo>
                  <a:lnTo>
                    <a:pt x="7915175" y="424012"/>
                  </a:lnTo>
                  <a:lnTo>
                    <a:pt x="7894098" y="474812"/>
                  </a:lnTo>
                  <a:lnTo>
                    <a:pt x="7875390" y="525612"/>
                  </a:lnTo>
                  <a:lnTo>
                    <a:pt x="7859046" y="576412"/>
                  </a:lnTo>
                  <a:lnTo>
                    <a:pt x="7845063" y="639912"/>
                  </a:lnTo>
                  <a:lnTo>
                    <a:pt x="7833436" y="716112"/>
                  </a:lnTo>
                  <a:lnTo>
                    <a:pt x="7828060" y="754212"/>
                  </a:lnTo>
                  <a:lnTo>
                    <a:pt x="7823593" y="792312"/>
                  </a:lnTo>
                  <a:lnTo>
                    <a:pt x="7817389" y="881212"/>
                  </a:lnTo>
                  <a:lnTo>
                    <a:pt x="7815656" y="932012"/>
                  </a:lnTo>
                  <a:lnTo>
                    <a:pt x="7815042" y="970112"/>
                  </a:lnTo>
                  <a:lnTo>
                    <a:pt x="7814934" y="1033612"/>
                  </a:lnTo>
                  <a:lnTo>
                    <a:pt x="7815948" y="1084412"/>
                  </a:lnTo>
                  <a:lnTo>
                    <a:pt x="7817882" y="1135212"/>
                  </a:lnTo>
                  <a:lnTo>
                    <a:pt x="7820736" y="1198712"/>
                  </a:lnTo>
                  <a:lnTo>
                    <a:pt x="7824039" y="1249512"/>
                  </a:lnTo>
                  <a:lnTo>
                    <a:pt x="7827991" y="1300312"/>
                  </a:lnTo>
                  <a:lnTo>
                    <a:pt x="7832593" y="1351112"/>
                  </a:lnTo>
                  <a:lnTo>
                    <a:pt x="7837846" y="1401912"/>
                  </a:lnTo>
                  <a:lnTo>
                    <a:pt x="7843749" y="1465412"/>
                  </a:lnTo>
                  <a:lnTo>
                    <a:pt x="7850304" y="1516212"/>
                  </a:lnTo>
                  <a:lnTo>
                    <a:pt x="7857511" y="1567012"/>
                  </a:lnTo>
                  <a:lnTo>
                    <a:pt x="7865371" y="1617812"/>
                  </a:lnTo>
                  <a:lnTo>
                    <a:pt x="7873884" y="1668612"/>
                  </a:lnTo>
                  <a:lnTo>
                    <a:pt x="7883051" y="1719412"/>
                  </a:lnTo>
                  <a:lnTo>
                    <a:pt x="7892872" y="1770212"/>
                  </a:lnTo>
                  <a:lnTo>
                    <a:pt x="7903266" y="1821012"/>
                  </a:lnTo>
                  <a:lnTo>
                    <a:pt x="7914097" y="1871812"/>
                  </a:lnTo>
                  <a:lnTo>
                    <a:pt x="7925365" y="1922612"/>
                  </a:lnTo>
                  <a:lnTo>
                    <a:pt x="7937069" y="1973412"/>
                  </a:lnTo>
                  <a:lnTo>
                    <a:pt x="7949212" y="2024212"/>
                  </a:lnTo>
                  <a:lnTo>
                    <a:pt x="7961791" y="2075012"/>
                  </a:lnTo>
                  <a:lnTo>
                    <a:pt x="7974808" y="2125812"/>
                  </a:lnTo>
                  <a:lnTo>
                    <a:pt x="7988263" y="2176612"/>
                  </a:lnTo>
                  <a:lnTo>
                    <a:pt x="8002155" y="2227412"/>
                  </a:lnTo>
                  <a:lnTo>
                    <a:pt x="8016486" y="2265512"/>
                  </a:lnTo>
                  <a:lnTo>
                    <a:pt x="8031255" y="2316312"/>
                  </a:lnTo>
                  <a:lnTo>
                    <a:pt x="8046462" y="2367112"/>
                  </a:lnTo>
                  <a:lnTo>
                    <a:pt x="8062108" y="2417912"/>
                  </a:lnTo>
                  <a:lnTo>
                    <a:pt x="8078193" y="2456012"/>
                  </a:lnTo>
                  <a:lnTo>
                    <a:pt x="8094716" y="2506812"/>
                  </a:lnTo>
                  <a:lnTo>
                    <a:pt x="8111679" y="2544912"/>
                  </a:lnTo>
                  <a:lnTo>
                    <a:pt x="8129080" y="2595712"/>
                  </a:lnTo>
                  <a:lnTo>
                    <a:pt x="8146921" y="2646512"/>
                  </a:lnTo>
                  <a:lnTo>
                    <a:pt x="8165202" y="2684612"/>
                  </a:lnTo>
                  <a:lnTo>
                    <a:pt x="8183922" y="2722712"/>
                  </a:lnTo>
                  <a:lnTo>
                    <a:pt x="8203082" y="2773512"/>
                  </a:lnTo>
                  <a:lnTo>
                    <a:pt x="8222683" y="2811612"/>
                  </a:lnTo>
                  <a:lnTo>
                    <a:pt x="8242723" y="2862412"/>
                  </a:lnTo>
                  <a:lnTo>
                    <a:pt x="8263204" y="2900512"/>
                  </a:lnTo>
                  <a:lnTo>
                    <a:pt x="8326287" y="3027512"/>
                  </a:lnTo>
                  <a:lnTo>
                    <a:pt x="8389899" y="3129112"/>
                  </a:lnTo>
                  <a:lnTo>
                    <a:pt x="8454052" y="3230712"/>
                  </a:lnTo>
                  <a:lnTo>
                    <a:pt x="8486334" y="3268812"/>
                  </a:lnTo>
                  <a:lnTo>
                    <a:pt x="8584024" y="3383112"/>
                  </a:lnTo>
                  <a:lnTo>
                    <a:pt x="8616873" y="3408512"/>
                  </a:lnTo>
                  <a:lnTo>
                    <a:pt x="8649867" y="3446612"/>
                  </a:lnTo>
                  <a:lnTo>
                    <a:pt x="8683008" y="3459312"/>
                  </a:lnTo>
                  <a:lnTo>
                    <a:pt x="8749734" y="3510112"/>
                  </a:lnTo>
                  <a:lnTo>
                    <a:pt x="8817065" y="3535512"/>
                  </a:lnTo>
                  <a:lnTo>
                    <a:pt x="8964459" y="3535512"/>
                  </a:lnTo>
                  <a:lnTo>
                    <a:pt x="8998265" y="3522812"/>
                  </a:lnTo>
                  <a:lnTo>
                    <a:pt x="9059805" y="3484712"/>
                  </a:lnTo>
                  <a:lnTo>
                    <a:pt x="9113214" y="3433912"/>
                  </a:lnTo>
                  <a:lnTo>
                    <a:pt x="9136856" y="3395812"/>
                  </a:lnTo>
                  <a:lnTo>
                    <a:pt x="9158450" y="3357712"/>
                  </a:lnTo>
                  <a:lnTo>
                    <a:pt x="9177991" y="3306912"/>
                  </a:lnTo>
                  <a:lnTo>
                    <a:pt x="9195473" y="3256112"/>
                  </a:lnTo>
                  <a:lnTo>
                    <a:pt x="9210891" y="3192612"/>
                  </a:lnTo>
                  <a:lnTo>
                    <a:pt x="9224241" y="3129112"/>
                  </a:lnTo>
                  <a:lnTo>
                    <a:pt x="9235516" y="3065612"/>
                  </a:lnTo>
                  <a:lnTo>
                    <a:pt x="9241271" y="3027512"/>
                  </a:lnTo>
                  <a:lnTo>
                    <a:pt x="9246241" y="2989412"/>
                  </a:lnTo>
                  <a:lnTo>
                    <a:pt x="9250425" y="2938612"/>
                  </a:lnTo>
                  <a:lnTo>
                    <a:pt x="9253824" y="2900512"/>
                  </a:lnTo>
                  <a:lnTo>
                    <a:pt x="9256438" y="2849712"/>
                  </a:lnTo>
                  <a:lnTo>
                    <a:pt x="9258267" y="2811612"/>
                  </a:lnTo>
                  <a:lnTo>
                    <a:pt x="9259051" y="2773512"/>
                  </a:lnTo>
                  <a:lnTo>
                    <a:pt x="8736536" y="2773512"/>
                  </a:lnTo>
                  <a:lnTo>
                    <a:pt x="8699830" y="2760812"/>
                  </a:lnTo>
                  <a:lnTo>
                    <a:pt x="8669129" y="2760812"/>
                  </a:lnTo>
                  <a:lnTo>
                    <a:pt x="8638368" y="2748112"/>
                  </a:lnTo>
                  <a:lnTo>
                    <a:pt x="8576668" y="2697312"/>
                  </a:lnTo>
                  <a:lnTo>
                    <a:pt x="8483686" y="2583012"/>
                  </a:lnTo>
                  <a:lnTo>
                    <a:pt x="8421419" y="2481412"/>
                  </a:lnTo>
                  <a:lnTo>
                    <a:pt x="8390204" y="2417912"/>
                  </a:lnTo>
                  <a:lnTo>
                    <a:pt x="8369643" y="2367112"/>
                  </a:lnTo>
                  <a:lnTo>
                    <a:pt x="8349996" y="2329012"/>
                  </a:lnTo>
                  <a:lnTo>
                    <a:pt x="8331262" y="2278212"/>
                  </a:lnTo>
                  <a:lnTo>
                    <a:pt x="8313439" y="2240112"/>
                  </a:lnTo>
                  <a:lnTo>
                    <a:pt x="8296527" y="2189312"/>
                  </a:lnTo>
                  <a:lnTo>
                    <a:pt x="8280523" y="2138512"/>
                  </a:lnTo>
                  <a:lnTo>
                    <a:pt x="8265427" y="2087712"/>
                  </a:lnTo>
                  <a:lnTo>
                    <a:pt x="8251237" y="2049612"/>
                  </a:lnTo>
                  <a:lnTo>
                    <a:pt x="8237953" y="1998812"/>
                  </a:lnTo>
                  <a:lnTo>
                    <a:pt x="8225571" y="1948012"/>
                  </a:lnTo>
                  <a:lnTo>
                    <a:pt x="8214092" y="1897212"/>
                  </a:lnTo>
                  <a:lnTo>
                    <a:pt x="8203514" y="1846412"/>
                  </a:lnTo>
                  <a:lnTo>
                    <a:pt x="8194308" y="1795612"/>
                  </a:lnTo>
                  <a:lnTo>
                    <a:pt x="8186256" y="1744812"/>
                  </a:lnTo>
                  <a:lnTo>
                    <a:pt x="8179368" y="1694012"/>
                  </a:lnTo>
                  <a:lnTo>
                    <a:pt x="8173655" y="1643212"/>
                  </a:lnTo>
                  <a:lnTo>
                    <a:pt x="8169127" y="1592412"/>
                  </a:lnTo>
                  <a:lnTo>
                    <a:pt x="8165795" y="1554312"/>
                  </a:lnTo>
                  <a:lnTo>
                    <a:pt x="8163241" y="1490812"/>
                  </a:lnTo>
                  <a:lnTo>
                    <a:pt x="8162820" y="1427312"/>
                  </a:lnTo>
                  <a:lnTo>
                    <a:pt x="8164533" y="1376512"/>
                  </a:lnTo>
                  <a:lnTo>
                    <a:pt x="8168382" y="1325712"/>
                  </a:lnTo>
                  <a:lnTo>
                    <a:pt x="8174368" y="1287612"/>
                  </a:lnTo>
                  <a:lnTo>
                    <a:pt x="8182493" y="1236812"/>
                  </a:lnTo>
                  <a:lnTo>
                    <a:pt x="8192758" y="1198712"/>
                  </a:lnTo>
                  <a:lnTo>
                    <a:pt x="8205165" y="1160612"/>
                  </a:lnTo>
                  <a:lnTo>
                    <a:pt x="8228789" y="1122512"/>
                  </a:lnTo>
                  <a:lnTo>
                    <a:pt x="8256387" y="1084412"/>
                  </a:lnTo>
                  <a:lnTo>
                    <a:pt x="8287973" y="1059012"/>
                  </a:lnTo>
                  <a:lnTo>
                    <a:pt x="8323557" y="1046312"/>
                  </a:lnTo>
                  <a:lnTo>
                    <a:pt x="8889973" y="1046312"/>
                  </a:lnTo>
                  <a:lnTo>
                    <a:pt x="8869822" y="1008212"/>
                  </a:lnTo>
                  <a:lnTo>
                    <a:pt x="8849193" y="970112"/>
                  </a:lnTo>
                  <a:lnTo>
                    <a:pt x="8828089" y="919312"/>
                  </a:lnTo>
                  <a:lnTo>
                    <a:pt x="8806510" y="881212"/>
                  </a:lnTo>
                  <a:lnTo>
                    <a:pt x="8774469" y="817712"/>
                  </a:lnTo>
                  <a:lnTo>
                    <a:pt x="8742314" y="766912"/>
                  </a:lnTo>
                  <a:lnTo>
                    <a:pt x="8710043" y="703412"/>
                  </a:lnTo>
                  <a:lnTo>
                    <a:pt x="8677656" y="665312"/>
                  </a:lnTo>
                  <a:lnTo>
                    <a:pt x="8612538" y="563712"/>
                  </a:lnTo>
                  <a:lnTo>
                    <a:pt x="8513997" y="449412"/>
                  </a:lnTo>
                  <a:lnTo>
                    <a:pt x="8347456" y="322412"/>
                  </a:lnTo>
                  <a:lnTo>
                    <a:pt x="8212150" y="271612"/>
                  </a:lnTo>
                  <a:close/>
                </a:path>
                <a:path w="10507980" h="3535679">
                  <a:moveTo>
                    <a:pt x="9377883" y="424012"/>
                  </a:moveTo>
                  <a:lnTo>
                    <a:pt x="9327174" y="436712"/>
                  </a:lnTo>
                  <a:lnTo>
                    <a:pt x="9225276" y="436712"/>
                  </a:lnTo>
                  <a:lnTo>
                    <a:pt x="9174165" y="449412"/>
                  </a:lnTo>
                  <a:lnTo>
                    <a:pt x="9071813" y="449412"/>
                  </a:lnTo>
                  <a:lnTo>
                    <a:pt x="9417380" y="2214712"/>
                  </a:lnTo>
                  <a:lnTo>
                    <a:pt x="9429436" y="2265512"/>
                  </a:lnTo>
                  <a:lnTo>
                    <a:pt x="9441360" y="2329012"/>
                  </a:lnTo>
                  <a:lnTo>
                    <a:pt x="9453150" y="2392512"/>
                  </a:lnTo>
                  <a:lnTo>
                    <a:pt x="9464807" y="2443312"/>
                  </a:lnTo>
                  <a:lnTo>
                    <a:pt x="9476328" y="2494112"/>
                  </a:lnTo>
                  <a:lnTo>
                    <a:pt x="9487715" y="2544912"/>
                  </a:lnTo>
                  <a:lnTo>
                    <a:pt x="9498966" y="2583012"/>
                  </a:lnTo>
                  <a:lnTo>
                    <a:pt x="9510081" y="2633812"/>
                  </a:lnTo>
                  <a:lnTo>
                    <a:pt x="9521059" y="2671912"/>
                  </a:lnTo>
                  <a:lnTo>
                    <a:pt x="9531899" y="2710012"/>
                  </a:lnTo>
                  <a:lnTo>
                    <a:pt x="9542602" y="2748112"/>
                  </a:lnTo>
                  <a:lnTo>
                    <a:pt x="9559366" y="2811612"/>
                  </a:lnTo>
                  <a:lnTo>
                    <a:pt x="9576666" y="2862412"/>
                  </a:lnTo>
                  <a:lnTo>
                    <a:pt x="9594504" y="2913212"/>
                  </a:lnTo>
                  <a:lnTo>
                    <a:pt x="9612882" y="2964012"/>
                  </a:lnTo>
                  <a:lnTo>
                    <a:pt x="9631803" y="3014812"/>
                  </a:lnTo>
                  <a:lnTo>
                    <a:pt x="9651269" y="3052912"/>
                  </a:lnTo>
                  <a:lnTo>
                    <a:pt x="9671282" y="3103712"/>
                  </a:lnTo>
                  <a:lnTo>
                    <a:pt x="9691844" y="3141812"/>
                  </a:lnTo>
                  <a:lnTo>
                    <a:pt x="9712958" y="3179912"/>
                  </a:lnTo>
                  <a:lnTo>
                    <a:pt x="9734626" y="3218012"/>
                  </a:lnTo>
                  <a:lnTo>
                    <a:pt x="9769330" y="3281512"/>
                  </a:lnTo>
                  <a:lnTo>
                    <a:pt x="9804596" y="3332312"/>
                  </a:lnTo>
                  <a:lnTo>
                    <a:pt x="9840401" y="3370412"/>
                  </a:lnTo>
                  <a:lnTo>
                    <a:pt x="9876725" y="3408512"/>
                  </a:lnTo>
                  <a:lnTo>
                    <a:pt x="9913546" y="3446612"/>
                  </a:lnTo>
                  <a:lnTo>
                    <a:pt x="9988596" y="3497412"/>
                  </a:lnTo>
                  <a:lnTo>
                    <a:pt x="10104372" y="3535512"/>
                  </a:lnTo>
                  <a:lnTo>
                    <a:pt x="10183444" y="3535512"/>
                  </a:lnTo>
                  <a:lnTo>
                    <a:pt x="10221447" y="3522812"/>
                  </a:lnTo>
                  <a:lnTo>
                    <a:pt x="10257040" y="3497412"/>
                  </a:lnTo>
                  <a:lnTo>
                    <a:pt x="10290231" y="3484712"/>
                  </a:lnTo>
                  <a:lnTo>
                    <a:pt x="10321027" y="3459312"/>
                  </a:lnTo>
                  <a:lnTo>
                    <a:pt x="10349437" y="3421212"/>
                  </a:lnTo>
                  <a:lnTo>
                    <a:pt x="10375468" y="3383112"/>
                  </a:lnTo>
                  <a:lnTo>
                    <a:pt x="10399128" y="3345012"/>
                  </a:lnTo>
                  <a:lnTo>
                    <a:pt x="10420426" y="3294212"/>
                  </a:lnTo>
                  <a:lnTo>
                    <a:pt x="10439369" y="3243412"/>
                  </a:lnTo>
                  <a:lnTo>
                    <a:pt x="10455965" y="3192612"/>
                  </a:lnTo>
                  <a:lnTo>
                    <a:pt x="10470222" y="3129112"/>
                  </a:lnTo>
                  <a:lnTo>
                    <a:pt x="10482148" y="3065612"/>
                  </a:lnTo>
                  <a:lnTo>
                    <a:pt x="10489229" y="3014812"/>
                  </a:lnTo>
                  <a:lnTo>
                    <a:pt x="10495170" y="2976712"/>
                  </a:lnTo>
                  <a:lnTo>
                    <a:pt x="10499975" y="2925912"/>
                  </a:lnTo>
                  <a:lnTo>
                    <a:pt x="10503648" y="2875112"/>
                  </a:lnTo>
                  <a:lnTo>
                    <a:pt x="10506192" y="2824312"/>
                  </a:lnTo>
                  <a:lnTo>
                    <a:pt x="10007152" y="2824312"/>
                  </a:lnTo>
                  <a:lnTo>
                    <a:pt x="9956876" y="2798912"/>
                  </a:lnTo>
                  <a:lnTo>
                    <a:pt x="9904195" y="2735412"/>
                  </a:lnTo>
                  <a:lnTo>
                    <a:pt x="9879928" y="2697312"/>
                  </a:lnTo>
                  <a:lnTo>
                    <a:pt x="9857034" y="2659212"/>
                  </a:lnTo>
                  <a:lnTo>
                    <a:pt x="9835507" y="2608412"/>
                  </a:lnTo>
                  <a:lnTo>
                    <a:pt x="9815341" y="2557612"/>
                  </a:lnTo>
                  <a:lnTo>
                    <a:pt x="9796530" y="2506812"/>
                  </a:lnTo>
                  <a:lnTo>
                    <a:pt x="9779067" y="2443312"/>
                  </a:lnTo>
                  <a:lnTo>
                    <a:pt x="9762947" y="2379812"/>
                  </a:lnTo>
                  <a:lnTo>
                    <a:pt x="9755169" y="2341712"/>
                  </a:lnTo>
                  <a:lnTo>
                    <a:pt x="9746441" y="2303612"/>
                  </a:lnTo>
                  <a:lnTo>
                    <a:pt x="9736769" y="2252812"/>
                  </a:lnTo>
                  <a:lnTo>
                    <a:pt x="9726154" y="2202012"/>
                  </a:lnTo>
                  <a:lnTo>
                    <a:pt x="9714601" y="2138512"/>
                  </a:lnTo>
                  <a:lnTo>
                    <a:pt x="9377883" y="424012"/>
                  </a:lnTo>
                  <a:close/>
                </a:path>
                <a:path w="10507980" h="3535679">
                  <a:moveTo>
                    <a:pt x="10071049" y="220812"/>
                  </a:moveTo>
                  <a:lnTo>
                    <a:pt x="9976730" y="271612"/>
                  </a:lnTo>
                  <a:lnTo>
                    <a:pt x="9929126" y="284312"/>
                  </a:lnTo>
                  <a:lnTo>
                    <a:pt x="9881141" y="309712"/>
                  </a:lnTo>
                  <a:lnTo>
                    <a:pt x="9783775" y="335112"/>
                  </a:lnTo>
                  <a:lnTo>
                    <a:pt x="10107879" y="1986112"/>
                  </a:lnTo>
                  <a:lnTo>
                    <a:pt x="10121253" y="2062312"/>
                  </a:lnTo>
                  <a:lnTo>
                    <a:pt x="10133309" y="2125812"/>
                  </a:lnTo>
                  <a:lnTo>
                    <a:pt x="10144044" y="2189312"/>
                  </a:lnTo>
                  <a:lnTo>
                    <a:pt x="10153458" y="2252812"/>
                  </a:lnTo>
                  <a:lnTo>
                    <a:pt x="10161548" y="2303612"/>
                  </a:lnTo>
                  <a:lnTo>
                    <a:pt x="10168315" y="2354412"/>
                  </a:lnTo>
                  <a:lnTo>
                    <a:pt x="10173756" y="2405212"/>
                  </a:lnTo>
                  <a:lnTo>
                    <a:pt x="10177870" y="2443312"/>
                  </a:lnTo>
                  <a:lnTo>
                    <a:pt x="10180656" y="2481412"/>
                  </a:lnTo>
                  <a:lnTo>
                    <a:pt x="10182112" y="2519512"/>
                  </a:lnTo>
                  <a:lnTo>
                    <a:pt x="10182237" y="2557612"/>
                  </a:lnTo>
                  <a:lnTo>
                    <a:pt x="10181031" y="2583012"/>
                  </a:lnTo>
                  <a:lnTo>
                    <a:pt x="10173487" y="2646512"/>
                  </a:lnTo>
                  <a:lnTo>
                    <a:pt x="10160730" y="2710012"/>
                  </a:lnTo>
                  <a:lnTo>
                    <a:pt x="10142708" y="2748112"/>
                  </a:lnTo>
                  <a:lnTo>
                    <a:pt x="10119375" y="2786212"/>
                  </a:lnTo>
                  <a:lnTo>
                    <a:pt x="10090678" y="2811612"/>
                  </a:lnTo>
                  <a:lnTo>
                    <a:pt x="10056571" y="2824312"/>
                  </a:lnTo>
                  <a:lnTo>
                    <a:pt x="10506192" y="2824312"/>
                  </a:lnTo>
                  <a:lnTo>
                    <a:pt x="10507611" y="2773512"/>
                  </a:lnTo>
                  <a:lnTo>
                    <a:pt x="10507908" y="2722712"/>
                  </a:lnTo>
                  <a:lnTo>
                    <a:pt x="10507087" y="2671912"/>
                  </a:lnTo>
                  <a:lnTo>
                    <a:pt x="10505151" y="2621112"/>
                  </a:lnTo>
                  <a:lnTo>
                    <a:pt x="10502103" y="2570312"/>
                  </a:lnTo>
                  <a:lnTo>
                    <a:pt x="10497948" y="2519512"/>
                  </a:lnTo>
                  <a:lnTo>
                    <a:pt x="10492689" y="2468712"/>
                  </a:lnTo>
                  <a:lnTo>
                    <a:pt x="10487887" y="2430612"/>
                  </a:lnTo>
                  <a:lnTo>
                    <a:pt x="10482472" y="2379812"/>
                  </a:lnTo>
                  <a:lnTo>
                    <a:pt x="10476438" y="2341712"/>
                  </a:lnTo>
                  <a:lnTo>
                    <a:pt x="10469780" y="2290912"/>
                  </a:lnTo>
                  <a:lnTo>
                    <a:pt x="10462494" y="2252812"/>
                  </a:lnTo>
                  <a:lnTo>
                    <a:pt x="10454577" y="2202012"/>
                  </a:lnTo>
                  <a:lnTo>
                    <a:pt x="10446022" y="2151212"/>
                  </a:lnTo>
                  <a:lnTo>
                    <a:pt x="10436825" y="2100412"/>
                  </a:lnTo>
                  <a:lnTo>
                    <a:pt x="10426982" y="2049612"/>
                  </a:lnTo>
                  <a:lnTo>
                    <a:pt x="10416489" y="1986112"/>
                  </a:lnTo>
                  <a:lnTo>
                    <a:pt x="10071049" y="220812"/>
                  </a:lnTo>
                  <a:close/>
                </a:path>
                <a:path w="10507980" h="3535679">
                  <a:moveTo>
                    <a:pt x="8889973" y="1046312"/>
                  </a:moveTo>
                  <a:lnTo>
                    <a:pt x="8363153" y="1046312"/>
                  </a:lnTo>
                  <a:lnTo>
                    <a:pt x="8454709" y="1084412"/>
                  </a:lnTo>
                  <a:lnTo>
                    <a:pt x="8485593" y="1109812"/>
                  </a:lnTo>
                  <a:lnTo>
                    <a:pt x="8516664" y="1147912"/>
                  </a:lnTo>
                  <a:lnTo>
                    <a:pt x="8579381" y="1224112"/>
                  </a:lnTo>
                  <a:lnTo>
                    <a:pt x="8611032" y="1274912"/>
                  </a:lnTo>
                  <a:lnTo>
                    <a:pt x="8642884" y="1325712"/>
                  </a:lnTo>
                  <a:lnTo>
                    <a:pt x="8674938" y="1389212"/>
                  </a:lnTo>
                  <a:lnTo>
                    <a:pt x="8695374" y="1427312"/>
                  </a:lnTo>
                  <a:lnTo>
                    <a:pt x="8714961" y="1478112"/>
                  </a:lnTo>
                  <a:lnTo>
                    <a:pt x="8733697" y="1516212"/>
                  </a:lnTo>
                  <a:lnTo>
                    <a:pt x="8751580" y="1567012"/>
                  </a:lnTo>
                  <a:lnTo>
                    <a:pt x="8768607" y="1605112"/>
                  </a:lnTo>
                  <a:lnTo>
                    <a:pt x="8784777" y="1655912"/>
                  </a:lnTo>
                  <a:lnTo>
                    <a:pt x="8800087" y="1706712"/>
                  </a:lnTo>
                  <a:lnTo>
                    <a:pt x="8814534" y="1757512"/>
                  </a:lnTo>
                  <a:lnTo>
                    <a:pt x="8828118" y="1808312"/>
                  </a:lnTo>
                  <a:lnTo>
                    <a:pt x="8840834" y="1859112"/>
                  </a:lnTo>
                  <a:lnTo>
                    <a:pt x="8852683" y="1909912"/>
                  </a:lnTo>
                  <a:lnTo>
                    <a:pt x="8863660" y="1960712"/>
                  </a:lnTo>
                  <a:lnTo>
                    <a:pt x="8874173" y="2011512"/>
                  </a:lnTo>
                  <a:lnTo>
                    <a:pt x="8883131" y="2075012"/>
                  </a:lnTo>
                  <a:lnTo>
                    <a:pt x="8890532" y="2125812"/>
                  </a:lnTo>
                  <a:lnTo>
                    <a:pt x="8896376" y="2176612"/>
                  </a:lnTo>
                  <a:lnTo>
                    <a:pt x="8900661" y="2227412"/>
                  </a:lnTo>
                  <a:lnTo>
                    <a:pt x="8903389" y="2278212"/>
                  </a:lnTo>
                  <a:lnTo>
                    <a:pt x="8904558" y="2329012"/>
                  </a:lnTo>
                  <a:lnTo>
                    <a:pt x="8904167" y="2379812"/>
                  </a:lnTo>
                  <a:lnTo>
                    <a:pt x="8902216" y="2417912"/>
                  </a:lnTo>
                  <a:lnTo>
                    <a:pt x="8898704" y="2468712"/>
                  </a:lnTo>
                  <a:lnTo>
                    <a:pt x="8893632" y="2506812"/>
                  </a:lnTo>
                  <a:lnTo>
                    <a:pt x="8881929" y="2570312"/>
                  </a:lnTo>
                  <a:lnTo>
                    <a:pt x="8866636" y="2633812"/>
                  </a:lnTo>
                  <a:lnTo>
                    <a:pt x="8847760" y="2671912"/>
                  </a:lnTo>
                  <a:lnTo>
                    <a:pt x="8825306" y="2710012"/>
                  </a:lnTo>
                  <a:lnTo>
                    <a:pt x="8799280" y="2748112"/>
                  </a:lnTo>
                  <a:lnTo>
                    <a:pt x="8736536" y="2773512"/>
                  </a:lnTo>
                  <a:lnTo>
                    <a:pt x="9259051" y="2773512"/>
                  </a:lnTo>
                  <a:lnTo>
                    <a:pt x="9259312" y="2760812"/>
                  </a:lnTo>
                  <a:lnTo>
                    <a:pt x="9259572" y="2710012"/>
                  </a:lnTo>
                  <a:lnTo>
                    <a:pt x="9259047" y="2659212"/>
                  </a:lnTo>
                  <a:lnTo>
                    <a:pt x="9257738" y="2621112"/>
                  </a:lnTo>
                  <a:lnTo>
                    <a:pt x="9255645" y="2570312"/>
                  </a:lnTo>
                  <a:lnTo>
                    <a:pt x="9252768" y="2519512"/>
                  </a:lnTo>
                  <a:lnTo>
                    <a:pt x="9249107" y="2468712"/>
                  </a:lnTo>
                  <a:lnTo>
                    <a:pt x="9244662" y="2417912"/>
                  </a:lnTo>
                  <a:lnTo>
                    <a:pt x="9239434" y="2367112"/>
                  </a:lnTo>
                  <a:lnTo>
                    <a:pt x="9233422" y="2316312"/>
                  </a:lnTo>
                  <a:lnTo>
                    <a:pt x="9226627" y="2265512"/>
                  </a:lnTo>
                  <a:lnTo>
                    <a:pt x="9219048" y="2202012"/>
                  </a:lnTo>
                  <a:lnTo>
                    <a:pt x="9210687" y="2151212"/>
                  </a:lnTo>
                  <a:lnTo>
                    <a:pt x="9201542" y="2100412"/>
                  </a:lnTo>
                  <a:lnTo>
                    <a:pt x="9191615" y="2036912"/>
                  </a:lnTo>
                  <a:lnTo>
                    <a:pt x="9180906" y="1986112"/>
                  </a:lnTo>
                  <a:lnTo>
                    <a:pt x="9170006" y="1935312"/>
                  </a:lnTo>
                  <a:lnTo>
                    <a:pt x="9158610" y="1871812"/>
                  </a:lnTo>
                  <a:lnTo>
                    <a:pt x="9146720" y="1821012"/>
                  </a:lnTo>
                  <a:lnTo>
                    <a:pt x="9134335" y="1770212"/>
                  </a:lnTo>
                  <a:lnTo>
                    <a:pt x="9121457" y="1719412"/>
                  </a:lnTo>
                  <a:lnTo>
                    <a:pt x="9108088" y="1668612"/>
                  </a:lnTo>
                  <a:lnTo>
                    <a:pt x="9094228" y="1617812"/>
                  </a:lnTo>
                  <a:lnTo>
                    <a:pt x="9079877" y="1567012"/>
                  </a:lnTo>
                  <a:lnTo>
                    <a:pt x="9065038" y="1516212"/>
                  </a:lnTo>
                  <a:lnTo>
                    <a:pt x="9049711" y="1465412"/>
                  </a:lnTo>
                  <a:lnTo>
                    <a:pt x="9033896" y="1414612"/>
                  </a:lnTo>
                  <a:lnTo>
                    <a:pt x="9017596" y="1376512"/>
                  </a:lnTo>
                  <a:lnTo>
                    <a:pt x="9000811" y="1325712"/>
                  </a:lnTo>
                  <a:lnTo>
                    <a:pt x="8983542" y="1274912"/>
                  </a:lnTo>
                  <a:lnTo>
                    <a:pt x="8965790" y="1236812"/>
                  </a:lnTo>
                  <a:lnTo>
                    <a:pt x="8947556" y="1186012"/>
                  </a:lnTo>
                  <a:lnTo>
                    <a:pt x="8928842" y="1135212"/>
                  </a:lnTo>
                  <a:lnTo>
                    <a:pt x="8909647" y="1097112"/>
                  </a:lnTo>
                  <a:lnTo>
                    <a:pt x="8889973" y="1046312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82015" y="1588293"/>
              <a:ext cx="10507980" cy="3542029"/>
            </a:xfrm>
            <a:custGeom>
              <a:avLst/>
              <a:gdLst/>
              <a:ahLst/>
              <a:cxnLst/>
              <a:rect l="l" t="t" r="r" b="b"/>
              <a:pathLst>
                <a:path w="10507980" h="3542029">
                  <a:moveTo>
                    <a:pt x="2886659" y="1211548"/>
                  </a:moveTo>
                  <a:lnTo>
                    <a:pt x="2890088" y="1261338"/>
                  </a:lnTo>
                  <a:lnTo>
                    <a:pt x="2893517" y="1311129"/>
                  </a:lnTo>
                  <a:lnTo>
                    <a:pt x="2896946" y="1360919"/>
                  </a:lnTo>
                  <a:lnTo>
                    <a:pt x="2900376" y="1410709"/>
                  </a:lnTo>
                  <a:lnTo>
                    <a:pt x="2903806" y="1460499"/>
                  </a:lnTo>
                  <a:lnTo>
                    <a:pt x="2907237" y="1510288"/>
                  </a:lnTo>
                  <a:lnTo>
                    <a:pt x="2910668" y="1560076"/>
                  </a:lnTo>
                  <a:lnTo>
                    <a:pt x="2914100" y="1609864"/>
                  </a:lnTo>
                  <a:lnTo>
                    <a:pt x="2917533" y="1659650"/>
                  </a:lnTo>
                  <a:lnTo>
                    <a:pt x="2920967" y="1709436"/>
                  </a:lnTo>
                  <a:lnTo>
                    <a:pt x="2924402" y="1759221"/>
                  </a:lnTo>
                  <a:lnTo>
                    <a:pt x="2927839" y="1809004"/>
                  </a:lnTo>
                  <a:lnTo>
                    <a:pt x="2931276" y="1858786"/>
                  </a:lnTo>
                  <a:lnTo>
                    <a:pt x="2934716" y="1908567"/>
                  </a:lnTo>
                  <a:lnTo>
                    <a:pt x="2938156" y="1958346"/>
                  </a:lnTo>
                  <a:lnTo>
                    <a:pt x="2941599" y="2008123"/>
                  </a:lnTo>
                  <a:lnTo>
                    <a:pt x="2945043" y="2057898"/>
                  </a:lnTo>
                  <a:lnTo>
                    <a:pt x="2948489" y="2107672"/>
                  </a:lnTo>
                  <a:lnTo>
                    <a:pt x="2951937" y="2157444"/>
                  </a:lnTo>
                  <a:lnTo>
                    <a:pt x="3001850" y="2168931"/>
                  </a:lnTo>
                  <a:lnTo>
                    <a:pt x="3051775" y="2180363"/>
                  </a:lnTo>
                  <a:lnTo>
                    <a:pt x="3101725" y="2191715"/>
                  </a:lnTo>
                  <a:lnTo>
                    <a:pt x="3151711" y="2202965"/>
                  </a:lnTo>
                  <a:lnTo>
                    <a:pt x="3201746" y="2214086"/>
                  </a:lnTo>
                  <a:lnTo>
                    <a:pt x="3186724" y="2166368"/>
                  </a:lnTo>
                  <a:lnTo>
                    <a:pt x="3171705" y="2118648"/>
                  </a:lnTo>
                  <a:lnTo>
                    <a:pt x="3156687" y="2070924"/>
                  </a:lnTo>
                  <a:lnTo>
                    <a:pt x="3141670" y="2023197"/>
                  </a:lnTo>
                  <a:lnTo>
                    <a:pt x="3126656" y="1975467"/>
                  </a:lnTo>
                  <a:lnTo>
                    <a:pt x="3111643" y="1927735"/>
                  </a:lnTo>
                  <a:lnTo>
                    <a:pt x="3096632" y="1880000"/>
                  </a:lnTo>
                  <a:lnTo>
                    <a:pt x="3081623" y="1832263"/>
                  </a:lnTo>
                  <a:lnTo>
                    <a:pt x="3066615" y="1784524"/>
                  </a:lnTo>
                  <a:lnTo>
                    <a:pt x="3051609" y="1736783"/>
                  </a:lnTo>
                  <a:lnTo>
                    <a:pt x="3036605" y="1689040"/>
                  </a:lnTo>
                  <a:lnTo>
                    <a:pt x="3021603" y="1641296"/>
                  </a:lnTo>
                  <a:lnTo>
                    <a:pt x="3006602" y="1593550"/>
                  </a:lnTo>
                  <a:lnTo>
                    <a:pt x="2991603" y="1545802"/>
                  </a:lnTo>
                  <a:lnTo>
                    <a:pt x="2976606" y="1498054"/>
                  </a:lnTo>
                  <a:lnTo>
                    <a:pt x="2961610" y="1450304"/>
                  </a:lnTo>
                  <a:lnTo>
                    <a:pt x="2946617" y="1402554"/>
                  </a:lnTo>
                  <a:lnTo>
                    <a:pt x="2931624" y="1354803"/>
                  </a:lnTo>
                  <a:lnTo>
                    <a:pt x="2916634" y="1307052"/>
                  </a:lnTo>
                  <a:lnTo>
                    <a:pt x="2901646" y="1259300"/>
                  </a:lnTo>
                  <a:lnTo>
                    <a:pt x="2886659" y="1211548"/>
                  </a:lnTo>
                  <a:close/>
                </a:path>
                <a:path w="10507980" h="3542029">
                  <a:moveTo>
                    <a:pt x="8363153" y="1047591"/>
                  </a:moveTo>
                  <a:lnTo>
                    <a:pt x="8323557" y="1046213"/>
                  </a:lnTo>
                  <a:lnTo>
                    <a:pt x="8256387" y="1080619"/>
                  </a:lnTo>
                  <a:lnTo>
                    <a:pt x="8228789" y="1116512"/>
                  </a:lnTo>
                  <a:lnTo>
                    <a:pt x="8205165" y="1164939"/>
                  </a:lnTo>
                  <a:lnTo>
                    <a:pt x="8182493" y="1240119"/>
                  </a:lnTo>
                  <a:lnTo>
                    <a:pt x="8174368" y="1282949"/>
                  </a:lnTo>
                  <a:lnTo>
                    <a:pt x="8168382" y="1329277"/>
                  </a:lnTo>
                  <a:lnTo>
                    <a:pt x="8164533" y="1379105"/>
                  </a:lnTo>
                  <a:lnTo>
                    <a:pt x="8162820" y="1432436"/>
                  </a:lnTo>
                  <a:lnTo>
                    <a:pt x="8163241" y="1489274"/>
                  </a:lnTo>
                  <a:lnTo>
                    <a:pt x="8165795" y="1549622"/>
                  </a:lnTo>
                  <a:lnTo>
                    <a:pt x="8169127" y="1597109"/>
                  </a:lnTo>
                  <a:lnTo>
                    <a:pt x="8173655" y="1645083"/>
                  </a:lnTo>
                  <a:lnTo>
                    <a:pt x="8179368" y="1693544"/>
                  </a:lnTo>
                  <a:lnTo>
                    <a:pt x="8186256" y="1742492"/>
                  </a:lnTo>
                  <a:lnTo>
                    <a:pt x="8194308" y="1791927"/>
                  </a:lnTo>
                  <a:lnTo>
                    <a:pt x="8203514" y="1841849"/>
                  </a:lnTo>
                  <a:lnTo>
                    <a:pt x="8214092" y="1893172"/>
                  </a:lnTo>
                  <a:lnTo>
                    <a:pt x="8225571" y="1943829"/>
                  </a:lnTo>
                  <a:lnTo>
                    <a:pt x="8237953" y="1993816"/>
                  </a:lnTo>
                  <a:lnTo>
                    <a:pt x="8251237" y="2043134"/>
                  </a:lnTo>
                  <a:lnTo>
                    <a:pt x="8265427" y="2091782"/>
                  </a:lnTo>
                  <a:lnTo>
                    <a:pt x="8280523" y="2139759"/>
                  </a:lnTo>
                  <a:lnTo>
                    <a:pt x="8296527" y="2187064"/>
                  </a:lnTo>
                  <a:lnTo>
                    <a:pt x="8313439" y="2233695"/>
                  </a:lnTo>
                  <a:lnTo>
                    <a:pt x="8331262" y="2279653"/>
                  </a:lnTo>
                  <a:lnTo>
                    <a:pt x="8349996" y="2324937"/>
                  </a:lnTo>
                  <a:lnTo>
                    <a:pt x="8369643" y="2369544"/>
                  </a:lnTo>
                  <a:lnTo>
                    <a:pt x="8390204" y="2413476"/>
                  </a:lnTo>
                  <a:lnTo>
                    <a:pt x="8421419" y="2475252"/>
                  </a:lnTo>
                  <a:lnTo>
                    <a:pt x="8452580" y="2531182"/>
                  </a:lnTo>
                  <a:lnTo>
                    <a:pt x="8483686" y="2581250"/>
                  </a:lnTo>
                  <a:lnTo>
                    <a:pt x="8514737" y="2625438"/>
                  </a:lnTo>
                  <a:lnTo>
                    <a:pt x="8545731" y="2663729"/>
                  </a:lnTo>
                  <a:lnTo>
                    <a:pt x="8576668" y="2696108"/>
                  </a:lnTo>
                  <a:lnTo>
                    <a:pt x="8607547" y="2722556"/>
                  </a:lnTo>
                  <a:lnTo>
                    <a:pt x="8669129" y="2757596"/>
                  </a:lnTo>
                  <a:lnTo>
                    <a:pt x="8736536" y="2768167"/>
                  </a:lnTo>
                  <a:lnTo>
                    <a:pt x="8769688" y="2760227"/>
                  </a:lnTo>
                  <a:lnTo>
                    <a:pt x="8825306" y="2714640"/>
                  </a:lnTo>
                  <a:lnTo>
                    <a:pt x="8847760" y="2677067"/>
                  </a:lnTo>
                  <a:lnTo>
                    <a:pt x="8866636" y="2629691"/>
                  </a:lnTo>
                  <a:lnTo>
                    <a:pt x="8881929" y="2572549"/>
                  </a:lnTo>
                  <a:lnTo>
                    <a:pt x="8893632" y="2505678"/>
                  </a:lnTo>
                  <a:lnTo>
                    <a:pt x="8898704" y="2463151"/>
                  </a:lnTo>
                  <a:lnTo>
                    <a:pt x="8902216" y="2419183"/>
                  </a:lnTo>
                  <a:lnTo>
                    <a:pt x="8904167" y="2373775"/>
                  </a:lnTo>
                  <a:lnTo>
                    <a:pt x="8904558" y="2326929"/>
                  </a:lnTo>
                  <a:lnTo>
                    <a:pt x="8903389" y="2278644"/>
                  </a:lnTo>
                  <a:lnTo>
                    <a:pt x="8900661" y="2228924"/>
                  </a:lnTo>
                  <a:lnTo>
                    <a:pt x="8896376" y="2177768"/>
                  </a:lnTo>
                  <a:lnTo>
                    <a:pt x="8890532" y="2125178"/>
                  </a:lnTo>
                  <a:lnTo>
                    <a:pt x="8883131" y="2071156"/>
                  </a:lnTo>
                  <a:lnTo>
                    <a:pt x="8874173" y="2015701"/>
                  </a:lnTo>
                  <a:lnTo>
                    <a:pt x="8863660" y="1958816"/>
                  </a:lnTo>
                  <a:lnTo>
                    <a:pt x="8852683" y="1905444"/>
                  </a:lnTo>
                  <a:lnTo>
                    <a:pt x="8840834" y="1853150"/>
                  </a:lnTo>
                  <a:lnTo>
                    <a:pt x="8828118" y="1801933"/>
                  </a:lnTo>
                  <a:lnTo>
                    <a:pt x="8814534" y="1751792"/>
                  </a:lnTo>
                  <a:lnTo>
                    <a:pt x="8800087" y="1702724"/>
                  </a:lnTo>
                  <a:lnTo>
                    <a:pt x="8784777" y="1654730"/>
                  </a:lnTo>
                  <a:lnTo>
                    <a:pt x="8768607" y="1607807"/>
                  </a:lnTo>
                  <a:lnTo>
                    <a:pt x="8751580" y="1561955"/>
                  </a:lnTo>
                  <a:lnTo>
                    <a:pt x="8733697" y="1517171"/>
                  </a:lnTo>
                  <a:lnTo>
                    <a:pt x="8714961" y="1473455"/>
                  </a:lnTo>
                  <a:lnTo>
                    <a:pt x="8695374" y="1430806"/>
                  </a:lnTo>
                  <a:lnTo>
                    <a:pt x="8674938" y="1389221"/>
                  </a:lnTo>
                  <a:lnTo>
                    <a:pt x="8642884" y="1329043"/>
                  </a:lnTo>
                  <a:lnTo>
                    <a:pt x="8611032" y="1274687"/>
                  </a:lnTo>
                  <a:lnTo>
                    <a:pt x="8579381" y="1226138"/>
                  </a:lnTo>
                  <a:lnTo>
                    <a:pt x="8547926" y="1183379"/>
                  </a:lnTo>
                  <a:lnTo>
                    <a:pt x="8516664" y="1146397"/>
                  </a:lnTo>
                  <a:lnTo>
                    <a:pt x="8485593" y="1115175"/>
                  </a:lnTo>
                  <a:lnTo>
                    <a:pt x="8454709" y="1089699"/>
                  </a:lnTo>
                  <a:lnTo>
                    <a:pt x="8393492" y="1055922"/>
                  </a:lnTo>
                  <a:lnTo>
                    <a:pt x="8363153" y="1047591"/>
                  </a:lnTo>
                  <a:close/>
                </a:path>
                <a:path w="10507980" h="3542029">
                  <a:moveTo>
                    <a:pt x="9071813" y="447516"/>
                  </a:moveTo>
                  <a:lnTo>
                    <a:pt x="9122998" y="446052"/>
                  </a:lnTo>
                  <a:lnTo>
                    <a:pt x="9174165" y="443682"/>
                  </a:lnTo>
                  <a:lnTo>
                    <a:pt x="9225276" y="440388"/>
                  </a:lnTo>
                  <a:lnTo>
                    <a:pt x="9276292" y="436152"/>
                  </a:lnTo>
                  <a:lnTo>
                    <a:pt x="9327174" y="430956"/>
                  </a:lnTo>
                  <a:lnTo>
                    <a:pt x="9377883" y="424783"/>
                  </a:lnTo>
                  <a:lnTo>
                    <a:pt x="9387708" y="474913"/>
                  </a:lnTo>
                  <a:lnTo>
                    <a:pt x="9692289" y="2028954"/>
                  </a:lnTo>
                  <a:lnTo>
                    <a:pt x="9702114" y="2079085"/>
                  </a:lnTo>
                  <a:lnTo>
                    <a:pt x="9714601" y="2142701"/>
                  </a:lnTo>
                  <a:lnTo>
                    <a:pt x="9726154" y="2200704"/>
                  </a:lnTo>
                  <a:lnTo>
                    <a:pt x="9736769" y="2253091"/>
                  </a:lnTo>
                  <a:lnTo>
                    <a:pt x="9746441" y="2299858"/>
                  </a:lnTo>
                  <a:lnTo>
                    <a:pt x="9755169" y="2341002"/>
                  </a:lnTo>
                  <a:lnTo>
                    <a:pt x="9779067" y="2442927"/>
                  </a:lnTo>
                  <a:lnTo>
                    <a:pt x="9796530" y="2504382"/>
                  </a:lnTo>
                  <a:lnTo>
                    <a:pt x="9815341" y="2560862"/>
                  </a:lnTo>
                  <a:lnTo>
                    <a:pt x="9835507" y="2612343"/>
                  </a:lnTo>
                  <a:lnTo>
                    <a:pt x="9857034" y="2658803"/>
                  </a:lnTo>
                  <a:lnTo>
                    <a:pt x="9879928" y="2700218"/>
                  </a:lnTo>
                  <a:lnTo>
                    <a:pt x="9904195" y="2736566"/>
                  </a:lnTo>
                  <a:lnTo>
                    <a:pt x="9929842" y="2767824"/>
                  </a:lnTo>
                  <a:lnTo>
                    <a:pt x="9982115" y="2812623"/>
                  </a:lnTo>
                  <a:lnTo>
                    <a:pt x="10031974" y="2829597"/>
                  </a:lnTo>
                  <a:lnTo>
                    <a:pt x="10056571" y="2827750"/>
                  </a:lnTo>
                  <a:lnTo>
                    <a:pt x="10119375" y="2789565"/>
                  </a:lnTo>
                  <a:lnTo>
                    <a:pt x="10142708" y="2753931"/>
                  </a:lnTo>
                  <a:lnTo>
                    <a:pt x="10160730" y="2707438"/>
                  </a:lnTo>
                  <a:lnTo>
                    <a:pt x="10173487" y="2650214"/>
                  </a:lnTo>
                  <a:lnTo>
                    <a:pt x="10181031" y="2582386"/>
                  </a:lnTo>
                  <a:lnTo>
                    <a:pt x="10182237" y="2553533"/>
                  </a:lnTo>
                  <a:lnTo>
                    <a:pt x="10182112" y="2520952"/>
                  </a:lnTo>
                  <a:lnTo>
                    <a:pt x="10177870" y="2444610"/>
                  </a:lnTo>
                  <a:lnTo>
                    <a:pt x="10173756" y="2400852"/>
                  </a:lnTo>
                  <a:lnTo>
                    <a:pt x="10168315" y="2353373"/>
                  </a:lnTo>
                  <a:lnTo>
                    <a:pt x="10161548" y="2302174"/>
                  </a:lnTo>
                  <a:lnTo>
                    <a:pt x="10153458" y="2247256"/>
                  </a:lnTo>
                  <a:lnTo>
                    <a:pt x="10144044" y="2188622"/>
                  </a:lnTo>
                  <a:lnTo>
                    <a:pt x="10133309" y="2126273"/>
                  </a:lnTo>
                  <a:lnTo>
                    <a:pt x="10121253" y="2060212"/>
                  </a:lnTo>
                  <a:lnTo>
                    <a:pt x="10107879" y="1990439"/>
                  </a:lnTo>
                  <a:lnTo>
                    <a:pt x="10098065" y="1940308"/>
                  </a:lnTo>
                  <a:lnTo>
                    <a:pt x="10088250" y="1890178"/>
                  </a:lnTo>
                  <a:lnTo>
                    <a:pt x="10078435" y="1840048"/>
                  </a:lnTo>
                  <a:lnTo>
                    <a:pt x="10068619" y="1789917"/>
                  </a:lnTo>
                  <a:lnTo>
                    <a:pt x="10058802" y="1739787"/>
                  </a:lnTo>
                  <a:lnTo>
                    <a:pt x="10048985" y="1689657"/>
                  </a:lnTo>
                  <a:lnTo>
                    <a:pt x="10039167" y="1639526"/>
                  </a:lnTo>
                  <a:lnTo>
                    <a:pt x="10029349" y="1589396"/>
                  </a:lnTo>
                  <a:lnTo>
                    <a:pt x="10019530" y="1539265"/>
                  </a:lnTo>
                  <a:lnTo>
                    <a:pt x="10009711" y="1489135"/>
                  </a:lnTo>
                  <a:lnTo>
                    <a:pt x="9999891" y="1439005"/>
                  </a:lnTo>
                  <a:lnTo>
                    <a:pt x="9990071" y="1388874"/>
                  </a:lnTo>
                  <a:lnTo>
                    <a:pt x="9980250" y="1338744"/>
                  </a:lnTo>
                  <a:lnTo>
                    <a:pt x="9970429" y="1288614"/>
                  </a:lnTo>
                  <a:lnTo>
                    <a:pt x="9960607" y="1238483"/>
                  </a:lnTo>
                  <a:lnTo>
                    <a:pt x="9950785" y="1188353"/>
                  </a:lnTo>
                  <a:lnTo>
                    <a:pt x="9940963" y="1138223"/>
                  </a:lnTo>
                  <a:lnTo>
                    <a:pt x="9931141" y="1088092"/>
                  </a:lnTo>
                  <a:lnTo>
                    <a:pt x="9921318" y="1037962"/>
                  </a:lnTo>
                  <a:lnTo>
                    <a:pt x="9911494" y="987831"/>
                  </a:lnTo>
                  <a:lnTo>
                    <a:pt x="9901671" y="937701"/>
                  </a:lnTo>
                  <a:lnTo>
                    <a:pt x="9891847" y="887571"/>
                  </a:lnTo>
                  <a:lnTo>
                    <a:pt x="9882023" y="837440"/>
                  </a:lnTo>
                  <a:lnTo>
                    <a:pt x="9872199" y="787310"/>
                  </a:lnTo>
                  <a:lnTo>
                    <a:pt x="9862374" y="737180"/>
                  </a:lnTo>
                  <a:lnTo>
                    <a:pt x="9852550" y="687049"/>
                  </a:lnTo>
                  <a:lnTo>
                    <a:pt x="9842725" y="636919"/>
                  </a:lnTo>
                  <a:lnTo>
                    <a:pt x="9832900" y="586789"/>
                  </a:lnTo>
                  <a:lnTo>
                    <a:pt x="9823075" y="536658"/>
                  </a:lnTo>
                  <a:lnTo>
                    <a:pt x="9813250" y="486528"/>
                  </a:lnTo>
                  <a:lnTo>
                    <a:pt x="9803425" y="436397"/>
                  </a:lnTo>
                  <a:lnTo>
                    <a:pt x="9793600" y="386267"/>
                  </a:lnTo>
                  <a:lnTo>
                    <a:pt x="9783775" y="336137"/>
                  </a:lnTo>
                  <a:lnTo>
                    <a:pt x="9832712" y="320333"/>
                  </a:lnTo>
                  <a:lnTo>
                    <a:pt x="9881141" y="303517"/>
                  </a:lnTo>
                  <a:lnTo>
                    <a:pt x="9929126" y="285670"/>
                  </a:lnTo>
                  <a:lnTo>
                    <a:pt x="9976730" y="266776"/>
                  </a:lnTo>
                  <a:lnTo>
                    <a:pt x="10024016" y="246816"/>
                  </a:lnTo>
                  <a:lnTo>
                    <a:pt x="10071049" y="225774"/>
                  </a:lnTo>
                  <a:lnTo>
                    <a:pt x="10080922" y="276153"/>
                  </a:lnTo>
                  <a:lnTo>
                    <a:pt x="10090795" y="326532"/>
                  </a:lnTo>
                  <a:lnTo>
                    <a:pt x="10100669" y="376911"/>
                  </a:lnTo>
                  <a:lnTo>
                    <a:pt x="10110542" y="427290"/>
                  </a:lnTo>
                  <a:lnTo>
                    <a:pt x="10120415" y="477670"/>
                  </a:lnTo>
                  <a:lnTo>
                    <a:pt x="10130288" y="528049"/>
                  </a:lnTo>
                  <a:lnTo>
                    <a:pt x="10140161" y="578428"/>
                  </a:lnTo>
                  <a:lnTo>
                    <a:pt x="10150034" y="628808"/>
                  </a:lnTo>
                  <a:lnTo>
                    <a:pt x="10159907" y="679188"/>
                  </a:lnTo>
                  <a:lnTo>
                    <a:pt x="10169779" y="729568"/>
                  </a:lnTo>
                  <a:lnTo>
                    <a:pt x="10179652" y="779948"/>
                  </a:lnTo>
                  <a:lnTo>
                    <a:pt x="10189524" y="830328"/>
                  </a:lnTo>
                  <a:lnTo>
                    <a:pt x="10199396" y="880708"/>
                  </a:lnTo>
                  <a:lnTo>
                    <a:pt x="10209267" y="931089"/>
                  </a:lnTo>
                  <a:lnTo>
                    <a:pt x="10219139" y="981470"/>
                  </a:lnTo>
                  <a:lnTo>
                    <a:pt x="10229010" y="1031851"/>
                  </a:lnTo>
                  <a:lnTo>
                    <a:pt x="10238881" y="1082233"/>
                  </a:lnTo>
                  <a:lnTo>
                    <a:pt x="10248752" y="1132615"/>
                  </a:lnTo>
                  <a:lnTo>
                    <a:pt x="10258622" y="1182997"/>
                  </a:lnTo>
                  <a:lnTo>
                    <a:pt x="10268492" y="1233379"/>
                  </a:lnTo>
                  <a:lnTo>
                    <a:pt x="10278361" y="1283762"/>
                  </a:lnTo>
                  <a:lnTo>
                    <a:pt x="10288231" y="1334145"/>
                  </a:lnTo>
                  <a:lnTo>
                    <a:pt x="10298100" y="1384529"/>
                  </a:lnTo>
                  <a:lnTo>
                    <a:pt x="10307968" y="1434913"/>
                  </a:lnTo>
                  <a:lnTo>
                    <a:pt x="10317836" y="1485297"/>
                  </a:lnTo>
                  <a:lnTo>
                    <a:pt x="10327704" y="1535682"/>
                  </a:lnTo>
                  <a:lnTo>
                    <a:pt x="10337571" y="1586067"/>
                  </a:lnTo>
                  <a:lnTo>
                    <a:pt x="10347437" y="1636453"/>
                  </a:lnTo>
                  <a:lnTo>
                    <a:pt x="10357303" y="1686839"/>
                  </a:lnTo>
                  <a:lnTo>
                    <a:pt x="10367169" y="1737226"/>
                  </a:lnTo>
                  <a:lnTo>
                    <a:pt x="10377034" y="1787614"/>
                  </a:lnTo>
                  <a:lnTo>
                    <a:pt x="10386899" y="1838002"/>
                  </a:lnTo>
                  <a:lnTo>
                    <a:pt x="10396763" y="1888390"/>
                  </a:lnTo>
                  <a:lnTo>
                    <a:pt x="10406626" y="1938779"/>
                  </a:lnTo>
                  <a:lnTo>
                    <a:pt x="10416489" y="1989169"/>
                  </a:lnTo>
                  <a:lnTo>
                    <a:pt x="10426982" y="2043533"/>
                  </a:lnTo>
                  <a:lnTo>
                    <a:pt x="10436825" y="2096440"/>
                  </a:lnTo>
                  <a:lnTo>
                    <a:pt x="10446022" y="2147887"/>
                  </a:lnTo>
                  <a:lnTo>
                    <a:pt x="10454577" y="2197871"/>
                  </a:lnTo>
                  <a:lnTo>
                    <a:pt x="10462494" y="2246391"/>
                  </a:lnTo>
                  <a:lnTo>
                    <a:pt x="10469780" y="2293444"/>
                  </a:lnTo>
                  <a:lnTo>
                    <a:pt x="10476438" y="2339028"/>
                  </a:lnTo>
                  <a:lnTo>
                    <a:pt x="10482472" y="2383141"/>
                  </a:lnTo>
                  <a:lnTo>
                    <a:pt x="10487887" y="2425780"/>
                  </a:lnTo>
                  <a:lnTo>
                    <a:pt x="10492689" y="2466943"/>
                  </a:lnTo>
                  <a:lnTo>
                    <a:pt x="10497948" y="2519033"/>
                  </a:lnTo>
                  <a:lnTo>
                    <a:pt x="10502103" y="2570778"/>
                  </a:lnTo>
                  <a:lnTo>
                    <a:pt x="10505151" y="2622172"/>
                  </a:lnTo>
                  <a:lnTo>
                    <a:pt x="10507087" y="2673210"/>
                  </a:lnTo>
                  <a:lnTo>
                    <a:pt x="10507908" y="2723883"/>
                  </a:lnTo>
                  <a:lnTo>
                    <a:pt x="10507611" y="2774188"/>
                  </a:lnTo>
                  <a:lnTo>
                    <a:pt x="10506192" y="2824116"/>
                  </a:lnTo>
                  <a:lnTo>
                    <a:pt x="10503648" y="2873663"/>
                  </a:lnTo>
                  <a:lnTo>
                    <a:pt x="10499975" y="2922821"/>
                  </a:lnTo>
                  <a:lnTo>
                    <a:pt x="10495170" y="2971585"/>
                  </a:lnTo>
                  <a:lnTo>
                    <a:pt x="10489229" y="3019949"/>
                  </a:lnTo>
                  <a:lnTo>
                    <a:pt x="10482148" y="3067907"/>
                  </a:lnTo>
                  <a:lnTo>
                    <a:pt x="10470222" y="3132506"/>
                  </a:lnTo>
                  <a:lnTo>
                    <a:pt x="10455965" y="3192588"/>
                  </a:lnTo>
                  <a:lnTo>
                    <a:pt x="10439369" y="3248080"/>
                  </a:lnTo>
                  <a:lnTo>
                    <a:pt x="10420426" y="3298910"/>
                  </a:lnTo>
                  <a:lnTo>
                    <a:pt x="10399128" y="3345006"/>
                  </a:lnTo>
                  <a:lnTo>
                    <a:pt x="10375468" y="3386296"/>
                  </a:lnTo>
                  <a:lnTo>
                    <a:pt x="10349437" y="3422706"/>
                  </a:lnTo>
                  <a:lnTo>
                    <a:pt x="10321027" y="3454165"/>
                  </a:lnTo>
                  <a:lnTo>
                    <a:pt x="10290231" y="3480601"/>
                  </a:lnTo>
                  <a:lnTo>
                    <a:pt x="10257040" y="3501941"/>
                  </a:lnTo>
                  <a:lnTo>
                    <a:pt x="10221447" y="3518113"/>
                  </a:lnTo>
                  <a:lnTo>
                    <a:pt x="10183444" y="3529044"/>
                  </a:lnTo>
                  <a:lnTo>
                    <a:pt x="10143733" y="3534517"/>
                  </a:lnTo>
                  <a:lnTo>
                    <a:pt x="10104372" y="3534091"/>
                  </a:lnTo>
                  <a:lnTo>
                    <a:pt x="10065381" y="3527839"/>
                  </a:lnTo>
                  <a:lnTo>
                    <a:pt x="10026782" y="3515831"/>
                  </a:lnTo>
                  <a:lnTo>
                    <a:pt x="9988596" y="3498138"/>
                  </a:lnTo>
                  <a:lnTo>
                    <a:pt x="9950843" y="3474831"/>
                  </a:lnTo>
                  <a:lnTo>
                    <a:pt x="9913546" y="3445980"/>
                  </a:lnTo>
                  <a:lnTo>
                    <a:pt x="9876725" y="3411658"/>
                  </a:lnTo>
                  <a:lnTo>
                    <a:pt x="9840401" y="3371935"/>
                  </a:lnTo>
                  <a:lnTo>
                    <a:pt x="9804596" y="3326882"/>
                  </a:lnTo>
                  <a:lnTo>
                    <a:pt x="9769330" y="3276569"/>
                  </a:lnTo>
                  <a:lnTo>
                    <a:pt x="9734626" y="3221069"/>
                  </a:lnTo>
                  <a:lnTo>
                    <a:pt x="9712958" y="3183217"/>
                  </a:lnTo>
                  <a:lnTo>
                    <a:pt x="9691844" y="3143353"/>
                  </a:lnTo>
                  <a:lnTo>
                    <a:pt x="9671282" y="3101481"/>
                  </a:lnTo>
                  <a:lnTo>
                    <a:pt x="9651269" y="3057609"/>
                  </a:lnTo>
                  <a:lnTo>
                    <a:pt x="9631803" y="3011741"/>
                  </a:lnTo>
                  <a:lnTo>
                    <a:pt x="9612882" y="2963885"/>
                  </a:lnTo>
                  <a:lnTo>
                    <a:pt x="9594504" y="2914045"/>
                  </a:lnTo>
                  <a:lnTo>
                    <a:pt x="9576666" y="2862230"/>
                  </a:lnTo>
                  <a:lnTo>
                    <a:pt x="9559366" y="2808443"/>
                  </a:lnTo>
                  <a:lnTo>
                    <a:pt x="9542602" y="2752693"/>
                  </a:lnTo>
                  <a:lnTo>
                    <a:pt x="9531899" y="2714964"/>
                  </a:lnTo>
                  <a:lnTo>
                    <a:pt x="9521059" y="2674931"/>
                  </a:lnTo>
                  <a:lnTo>
                    <a:pt x="9510081" y="2632593"/>
                  </a:lnTo>
                  <a:lnTo>
                    <a:pt x="9498966" y="2587950"/>
                  </a:lnTo>
                  <a:lnTo>
                    <a:pt x="9487715" y="2541002"/>
                  </a:lnTo>
                  <a:lnTo>
                    <a:pt x="9476328" y="2491749"/>
                  </a:lnTo>
                  <a:lnTo>
                    <a:pt x="9464807" y="2440191"/>
                  </a:lnTo>
                  <a:lnTo>
                    <a:pt x="9453150" y="2386328"/>
                  </a:lnTo>
                  <a:lnTo>
                    <a:pt x="9441360" y="2330161"/>
                  </a:lnTo>
                  <a:lnTo>
                    <a:pt x="9429436" y="2271688"/>
                  </a:lnTo>
                  <a:lnTo>
                    <a:pt x="9417380" y="2210911"/>
                  </a:lnTo>
                  <a:lnTo>
                    <a:pt x="9407506" y="2160521"/>
                  </a:lnTo>
                  <a:lnTo>
                    <a:pt x="9397633" y="2110132"/>
                  </a:lnTo>
                  <a:lnTo>
                    <a:pt x="9387760" y="2059744"/>
                  </a:lnTo>
                  <a:lnTo>
                    <a:pt x="9377886" y="2009356"/>
                  </a:lnTo>
                  <a:lnTo>
                    <a:pt x="9368013" y="1958968"/>
                  </a:lnTo>
                  <a:lnTo>
                    <a:pt x="9358140" y="1908581"/>
                  </a:lnTo>
                  <a:lnTo>
                    <a:pt x="9348266" y="1858195"/>
                  </a:lnTo>
                  <a:lnTo>
                    <a:pt x="9338393" y="1807809"/>
                  </a:lnTo>
                  <a:lnTo>
                    <a:pt x="9328520" y="1757424"/>
                  </a:lnTo>
                  <a:lnTo>
                    <a:pt x="9318646" y="1707039"/>
                  </a:lnTo>
                  <a:lnTo>
                    <a:pt x="9308773" y="1656655"/>
                  </a:lnTo>
                  <a:lnTo>
                    <a:pt x="9298900" y="1606271"/>
                  </a:lnTo>
                  <a:lnTo>
                    <a:pt x="9289026" y="1555887"/>
                  </a:lnTo>
                  <a:lnTo>
                    <a:pt x="9279153" y="1505504"/>
                  </a:lnTo>
                  <a:lnTo>
                    <a:pt x="9269280" y="1455121"/>
                  </a:lnTo>
                  <a:lnTo>
                    <a:pt x="9259406" y="1404739"/>
                  </a:lnTo>
                  <a:lnTo>
                    <a:pt x="9249533" y="1354357"/>
                  </a:lnTo>
                  <a:lnTo>
                    <a:pt x="9239660" y="1303975"/>
                  </a:lnTo>
                  <a:lnTo>
                    <a:pt x="9229786" y="1253593"/>
                  </a:lnTo>
                  <a:lnTo>
                    <a:pt x="9219913" y="1203212"/>
                  </a:lnTo>
                  <a:lnTo>
                    <a:pt x="9210040" y="1152831"/>
                  </a:lnTo>
                  <a:lnTo>
                    <a:pt x="9200166" y="1102450"/>
                  </a:lnTo>
                  <a:lnTo>
                    <a:pt x="9190293" y="1052070"/>
                  </a:lnTo>
                  <a:lnTo>
                    <a:pt x="9180419" y="1001690"/>
                  </a:lnTo>
                  <a:lnTo>
                    <a:pt x="9170546" y="951310"/>
                  </a:lnTo>
                  <a:lnTo>
                    <a:pt x="9160673" y="900930"/>
                  </a:lnTo>
                  <a:lnTo>
                    <a:pt x="9150799" y="850550"/>
                  </a:lnTo>
                  <a:lnTo>
                    <a:pt x="9140926" y="800170"/>
                  </a:lnTo>
                  <a:lnTo>
                    <a:pt x="9131053" y="749791"/>
                  </a:lnTo>
                  <a:lnTo>
                    <a:pt x="9121179" y="699412"/>
                  </a:lnTo>
                  <a:lnTo>
                    <a:pt x="9111306" y="649032"/>
                  </a:lnTo>
                  <a:lnTo>
                    <a:pt x="9101433" y="598653"/>
                  </a:lnTo>
                  <a:lnTo>
                    <a:pt x="9091559" y="548274"/>
                  </a:lnTo>
                  <a:lnTo>
                    <a:pt x="9081686" y="497895"/>
                  </a:lnTo>
                  <a:lnTo>
                    <a:pt x="9071813" y="447516"/>
                  </a:lnTo>
                  <a:close/>
                </a:path>
                <a:path w="10507980" h="3542029">
                  <a:moveTo>
                    <a:pt x="6385509" y="11906"/>
                  </a:moveTo>
                  <a:lnTo>
                    <a:pt x="6437689" y="16495"/>
                  </a:lnTo>
                  <a:lnTo>
                    <a:pt x="6489829" y="21749"/>
                  </a:lnTo>
                  <a:lnTo>
                    <a:pt x="6541920" y="27631"/>
                  </a:lnTo>
                  <a:lnTo>
                    <a:pt x="6593953" y="34107"/>
                  </a:lnTo>
                  <a:lnTo>
                    <a:pt x="6645920" y="41140"/>
                  </a:lnTo>
                  <a:lnTo>
                    <a:pt x="6697811" y="48695"/>
                  </a:lnTo>
                  <a:lnTo>
                    <a:pt x="6749618" y="56737"/>
                  </a:lnTo>
                  <a:lnTo>
                    <a:pt x="6769828" y="102524"/>
                  </a:lnTo>
                  <a:lnTo>
                    <a:pt x="6790031" y="148327"/>
                  </a:lnTo>
                  <a:lnTo>
                    <a:pt x="6810229" y="194144"/>
                  </a:lnTo>
                  <a:lnTo>
                    <a:pt x="6830422" y="239977"/>
                  </a:lnTo>
                  <a:lnTo>
                    <a:pt x="6850608" y="285825"/>
                  </a:lnTo>
                  <a:lnTo>
                    <a:pt x="6870790" y="331688"/>
                  </a:lnTo>
                  <a:lnTo>
                    <a:pt x="6890967" y="377566"/>
                  </a:lnTo>
                  <a:lnTo>
                    <a:pt x="6911138" y="423460"/>
                  </a:lnTo>
                  <a:lnTo>
                    <a:pt x="6931306" y="469370"/>
                  </a:lnTo>
                  <a:lnTo>
                    <a:pt x="6951469" y="515296"/>
                  </a:lnTo>
                  <a:lnTo>
                    <a:pt x="6971627" y="561237"/>
                  </a:lnTo>
                  <a:lnTo>
                    <a:pt x="6991782" y="607194"/>
                  </a:lnTo>
                  <a:lnTo>
                    <a:pt x="7011934" y="653168"/>
                  </a:lnTo>
                  <a:lnTo>
                    <a:pt x="7032081" y="699158"/>
                  </a:lnTo>
                  <a:lnTo>
                    <a:pt x="7052226" y="745164"/>
                  </a:lnTo>
                  <a:lnTo>
                    <a:pt x="7072368" y="791186"/>
                  </a:lnTo>
                  <a:lnTo>
                    <a:pt x="7092506" y="837225"/>
                  </a:lnTo>
                  <a:lnTo>
                    <a:pt x="7112643" y="883281"/>
                  </a:lnTo>
                  <a:lnTo>
                    <a:pt x="7132777" y="929354"/>
                  </a:lnTo>
                  <a:lnTo>
                    <a:pt x="7135728" y="879855"/>
                  </a:lnTo>
                  <a:lnTo>
                    <a:pt x="7138676" y="830371"/>
                  </a:lnTo>
                  <a:lnTo>
                    <a:pt x="7141622" y="780901"/>
                  </a:lnTo>
                  <a:lnTo>
                    <a:pt x="7144564" y="731446"/>
                  </a:lnTo>
                  <a:lnTo>
                    <a:pt x="7147503" y="682005"/>
                  </a:lnTo>
                  <a:lnTo>
                    <a:pt x="7150440" y="632578"/>
                  </a:lnTo>
                  <a:lnTo>
                    <a:pt x="7153373" y="583164"/>
                  </a:lnTo>
                  <a:lnTo>
                    <a:pt x="7156303" y="533765"/>
                  </a:lnTo>
                  <a:lnTo>
                    <a:pt x="7159231" y="484378"/>
                  </a:lnTo>
                  <a:lnTo>
                    <a:pt x="7162155" y="435005"/>
                  </a:lnTo>
                  <a:lnTo>
                    <a:pt x="7165077" y="385645"/>
                  </a:lnTo>
                  <a:lnTo>
                    <a:pt x="7167995" y="336297"/>
                  </a:lnTo>
                  <a:lnTo>
                    <a:pt x="7170911" y="286963"/>
                  </a:lnTo>
                  <a:lnTo>
                    <a:pt x="7173823" y="237641"/>
                  </a:lnTo>
                  <a:lnTo>
                    <a:pt x="7176733" y="188331"/>
                  </a:lnTo>
                  <a:lnTo>
                    <a:pt x="7179640" y="139033"/>
                  </a:lnTo>
                  <a:lnTo>
                    <a:pt x="7231556" y="150302"/>
                  </a:lnTo>
                  <a:lnTo>
                    <a:pt x="7283455" y="161771"/>
                  </a:lnTo>
                  <a:lnTo>
                    <a:pt x="7335334" y="173406"/>
                  </a:lnTo>
                  <a:lnTo>
                    <a:pt x="7387191" y="185175"/>
                  </a:lnTo>
                  <a:lnTo>
                    <a:pt x="7439023" y="197044"/>
                  </a:lnTo>
                  <a:lnTo>
                    <a:pt x="7490829" y="208979"/>
                  </a:lnTo>
                  <a:lnTo>
                    <a:pt x="7542606" y="220948"/>
                  </a:lnTo>
                  <a:lnTo>
                    <a:pt x="7538480" y="272307"/>
                  </a:lnTo>
                  <a:lnTo>
                    <a:pt x="7534353" y="323671"/>
                  </a:lnTo>
                  <a:lnTo>
                    <a:pt x="7530225" y="375041"/>
                  </a:lnTo>
                  <a:lnTo>
                    <a:pt x="7526096" y="426417"/>
                  </a:lnTo>
                  <a:lnTo>
                    <a:pt x="7521966" y="477799"/>
                  </a:lnTo>
                  <a:lnTo>
                    <a:pt x="7517834" y="529186"/>
                  </a:lnTo>
                  <a:lnTo>
                    <a:pt x="7513701" y="580580"/>
                  </a:lnTo>
                  <a:lnTo>
                    <a:pt x="7509566" y="631979"/>
                  </a:lnTo>
                  <a:lnTo>
                    <a:pt x="7505430" y="683385"/>
                  </a:lnTo>
                  <a:lnTo>
                    <a:pt x="7501292" y="734797"/>
                  </a:lnTo>
                  <a:lnTo>
                    <a:pt x="7497152" y="786215"/>
                  </a:lnTo>
                  <a:lnTo>
                    <a:pt x="7493010" y="837640"/>
                  </a:lnTo>
                  <a:lnTo>
                    <a:pt x="7488866" y="889072"/>
                  </a:lnTo>
                  <a:lnTo>
                    <a:pt x="7484720" y="940510"/>
                  </a:lnTo>
                  <a:lnTo>
                    <a:pt x="7480571" y="991955"/>
                  </a:lnTo>
                  <a:lnTo>
                    <a:pt x="7476421" y="1043406"/>
                  </a:lnTo>
                  <a:lnTo>
                    <a:pt x="7472268" y="1094865"/>
                  </a:lnTo>
                  <a:lnTo>
                    <a:pt x="7468112" y="1146331"/>
                  </a:lnTo>
                  <a:lnTo>
                    <a:pt x="7463954" y="1197803"/>
                  </a:lnTo>
                  <a:lnTo>
                    <a:pt x="7459793" y="1249283"/>
                  </a:lnTo>
                  <a:lnTo>
                    <a:pt x="7455630" y="1300771"/>
                  </a:lnTo>
                  <a:lnTo>
                    <a:pt x="7451463" y="1352265"/>
                  </a:lnTo>
                  <a:lnTo>
                    <a:pt x="7447294" y="1403768"/>
                  </a:lnTo>
                  <a:lnTo>
                    <a:pt x="7443121" y="1455278"/>
                  </a:lnTo>
                  <a:lnTo>
                    <a:pt x="7438946" y="1506795"/>
                  </a:lnTo>
                  <a:lnTo>
                    <a:pt x="7434767" y="1558320"/>
                  </a:lnTo>
                  <a:lnTo>
                    <a:pt x="7430585" y="1609853"/>
                  </a:lnTo>
                  <a:lnTo>
                    <a:pt x="7426399" y="1661395"/>
                  </a:lnTo>
                  <a:lnTo>
                    <a:pt x="7422210" y="1712944"/>
                  </a:lnTo>
                  <a:lnTo>
                    <a:pt x="7432142" y="1763630"/>
                  </a:lnTo>
                  <a:lnTo>
                    <a:pt x="7481803" y="2017061"/>
                  </a:lnTo>
                  <a:lnTo>
                    <a:pt x="7491736" y="2067747"/>
                  </a:lnTo>
                  <a:lnTo>
                    <a:pt x="7700313" y="3132156"/>
                  </a:lnTo>
                  <a:lnTo>
                    <a:pt x="7710246" y="3182842"/>
                  </a:lnTo>
                  <a:lnTo>
                    <a:pt x="7660113" y="3172476"/>
                  </a:lnTo>
                  <a:lnTo>
                    <a:pt x="7609920" y="3162357"/>
                  </a:lnTo>
                  <a:lnTo>
                    <a:pt x="7559671" y="3152521"/>
                  </a:lnTo>
                  <a:lnTo>
                    <a:pt x="7509369" y="3143001"/>
                  </a:lnTo>
                  <a:lnTo>
                    <a:pt x="7459018" y="3133835"/>
                  </a:lnTo>
                  <a:lnTo>
                    <a:pt x="7408621" y="3125057"/>
                  </a:lnTo>
                  <a:lnTo>
                    <a:pt x="7398688" y="3074371"/>
                  </a:lnTo>
                  <a:lnTo>
                    <a:pt x="7388756" y="3023685"/>
                  </a:lnTo>
                  <a:lnTo>
                    <a:pt x="7378824" y="2972998"/>
                  </a:lnTo>
                  <a:lnTo>
                    <a:pt x="7368892" y="2922313"/>
                  </a:lnTo>
                  <a:lnTo>
                    <a:pt x="7358959" y="2871627"/>
                  </a:lnTo>
                  <a:lnTo>
                    <a:pt x="7349027" y="2820941"/>
                  </a:lnTo>
                  <a:lnTo>
                    <a:pt x="7339095" y="2770256"/>
                  </a:lnTo>
                  <a:lnTo>
                    <a:pt x="7329162" y="2719570"/>
                  </a:lnTo>
                  <a:lnTo>
                    <a:pt x="7319230" y="2668885"/>
                  </a:lnTo>
                  <a:lnTo>
                    <a:pt x="7309298" y="2618201"/>
                  </a:lnTo>
                  <a:lnTo>
                    <a:pt x="7299366" y="2567516"/>
                  </a:lnTo>
                  <a:lnTo>
                    <a:pt x="7289433" y="2516832"/>
                  </a:lnTo>
                  <a:lnTo>
                    <a:pt x="7279501" y="2466148"/>
                  </a:lnTo>
                  <a:lnTo>
                    <a:pt x="7269569" y="2415465"/>
                  </a:lnTo>
                  <a:lnTo>
                    <a:pt x="7259637" y="2364782"/>
                  </a:lnTo>
                  <a:lnTo>
                    <a:pt x="7249704" y="2314100"/>
                  </a:lnTo>
                  <a:lnTo>
                    <a:pt x="7239772" y="2263418"/>
                  </a:lnTo>
                  <a:lnTo>
                    <a:pt x="7229840" y="2212737"/>
                  </a:lnTo>
                  <a:lnTo>
                    <a:pt x="7219907" y="2162056"/>
                  </a:lnTo>
                  <a:lnTo>
                    <a:pt x="7209975" y="2111376"/>
                  </a:lnTo>
                  <a:lnTo>
                    <a:pt x="7200043" y="2060696"/>
                  </a:lnTo>
                  <a:lnTo>
                    <a:pt x="7190111" y="2010017"/>
                  </a:lnTo>
                  <a:lnTo>
                    <a:pt x="7180178" y="1959339"/>
                  </a:lnTo>
                  <a:lnTo>
                    <a:pt x="7170246" y="1908661"/>
                  </a:lnTo>
                  <a:lnTo>
                    <a:pt x="7160314" y="1857985"/>
                  </a:lnTo>
                  <a:lnTo>
                    <a:pt x="7150382" y="1807309"/>
                  </a:lnTo>
                  <a:lnTo>
                    <a:pt x="7140449" y="1756634"/>
                  </a:lnTo>
                  <a:lnTo>
                    <a:pt x="7130517" y="1705959"/>
                  </a:lnTo>
                  <a:lnTo>
                    <a:pt x="7120585" y="1655286"/>
                  </a:lnTo>
                  <a:lnTo>
                    <a:pt x="7099693" y="1607965"/>
                  </a:lnTo>
                  <a:lnTo>
                    <a:pt x="7078795" y="1560664"/>
                  </a:lnTo>
                  <a:lnTo>
                    <a:pt x="7057893" y="1513383"/>
                  </a:lnTo>
                  <a:lnTo>
                    <a:pt x="7036985" y="1466122"/>
                  </a:lnTo>
                  <a:lnTo>
                    <a:pt x="7016071" y="1418882"/>
                  </a:lnTo>
                  <a:lnTo>
                    <a:pt x="6995153" y="1371663"/>
                  </a:lnTo>
                  <a:lnTo>
                    <a:pt x="6974228" y="1324464"/>
                  </a:lnTo>
                  <a:lnTo>
                    <a:pt x="6953297" y="1277286"/>
                  </a:lnTo>
                  <a:lnTo>
                    <a:pt x="6932361" y="1230129"/>
                  </a:lnTo>
                  <a:lnTo>
                    <a:pt x="6911418" y="1182994"/>
                  </a:lnTo>
                  <a:lnTo>
                    <a:pt x="6890469" y="1135880"/>
                  </a:lnTo>
                  <a:lnTo>
                    <a:pt x="6869514" y="1088787"/>
                  </a:lnTo>
                  <a:lnTo>
                    <a:pt x="6848553" y="1041716"/>
                  </a:lnTo>
                  <a:lnTo>
                    <a:pt x="6827585" y="994666"/>
                  </a:lnTo>
                  <a:lnTo>
                    <a:pt x="6806610" y="947639"/>
                  </a:lnTo>
                  <a:lnTo>
                    <a:pt x="6785628" y="900633"/>
                  </a:lnTo>
                  <a:lnTo>
                    <a:pt x="6764639" y="853650"/>
                  </a:lnTo>
                  <a:lnTo>
                    <a:pt x="6743643" y="806689"/>
                  </a:lnTo>
                  <a:lnTo>
                    <a:pt x="6722640" y="759751"/>
                  </a:lnTo>
                  <a:lnTo>
                    <a:pt x="6701630" y="712835"/>
                  </a:lnTo>
                  <a:lnTo>
                    <a:pt x="6680612" y="665942"/>
                  </a:lnTo>
                  <a:lnTo>
                    <a:pt x="6659587" y="619071"/>
                  </a:lnTo>
                  <a:lnTo>
                    <a:pt x="6638553" y="572224"/>
                  </a:lnTo>
                  <a:lnTo>
                    <a:pt x="6617512" y="525400"/>
                  </a:lnTo>
                  <a:lnTo>
                    <a:pt x="6596463" y="478599"/>
                  </a:lnTo>
                  <a:lnTo>
                    <a:pt x="6575406" y="431822"/>
                  </a:lnTo>
                  <a:lnTo>
                    <a:pt x="6554341" y="385068"/>
                  </a:lnTo>
                  <a:lnTo>
                    <a:pt x="6533268" y="338338"/>
                  </a:lnTo>
                  <a:lnTo>
                    <a:pt x="6512186" y="291632"/>
                  </a:lnTo>
                  <a:lnTo>
                    <a:pt x="6491095" y="244950"/>
                  </a:lnTo>
                  <a:lnTo>
                    <a:pt x="6469996" y="198293"/>
                  </a:lnTo>
                  <a:lnTo>
                    <a:pt x="6448887" y="151659"/>
                  </a:lnTo>
                  <a:lnTo>
                    <a:pt x="6427770" y="105050"/>
                  </a:lnTo>
                  <a:lnTo>
                    <a:pt x="6406644" y="58465"/>
                  </a:lnTo>
                  <a:lnTo>
                    <a:pt x="6385509" y="11906"/>
                  </a:lnTo>
                  <a:close/>
                </a:path>
                <a:path w="10507980" h="3542029">
                  <a:moveTo>
                    <a:pt x="4848301" y="301847"/>
                  </a:moveTo>
                  <a:lnTo>
                    <a:pt x="4895922" y="284039"/>
                  </a:lnTo>
                  <a:lnTo>
                    <a:pt x="4943328" y="265112"/>
                  </a:lnTo>
                  <a:lnTo>
                    <a:pt x="4990497" y="245090"/>
                  </a:lnTo>
                  <a:lnTo>
                    <a:pt x="5037404" y="223996"/>
                  </a:lnTo>
                  <a:lnTo>
                    <a:pt x="5062022" y="212806"/>
                  </a:lnTo>
                  <a:lnTo>
                    <a:pt x="5086711" y="201914"/>
                  </a:lnTo>
                  <a:lnTo>
                    <a:pt x="5111449" y="191331"/>
                  </a:lnTo>
                  <a:lnTo>
                    <a:pt x="5136210" y="181070"/>
                  </a:lnTo>
                  <a:lnTo>
                    <a:pt x="5146086" y="231529"/>
                  </a:lnTo>
                  <a:lnTo>
                    <a:pt x="5155963" y="281989"/>
                  </a:lnTo>
                  <a:lnTo>
                    <a:pt x="5165842" y="332448"/>
                  </a:lnTo>
                  <a:lnTo>
                    <a:pt x="5175721" y="382908"/>
                  </a:lnTo>
                  <a:lnTo>
                    <a:pt x="5185602" y="433367"/>
                  </a:lnTo>
                  <a:lnTo>
                    <a:pt x="5195483" y="483826"/>
                  </a:lnTo>
                  <a:lnTo>
                    <a:pt x="5205365" y="534284"/>
                  </a:lnTo>
                  <a:lnTo>
                    <a:pt x="5215249" y="584743"/>
                  </a:lnTo>
                  <a:lnTo>
                    <a:pt x="5225133" y="635201"/>
                  </a:lnTo>
                  <a:lnTo>
                    <a:pt x="5235018" y="685658"/>
                  </a:lnTo>
                  <a:lnTo>
                    <a:pt x="5244903" y="736115"/>
                  </a:lnTo>
                  <a:lnTo>
                    <a:pt x="5254790" y="786571"/>
                  </a:lnTo>
                  <a:lnTo>
                    <a:pt x="5264677" y="837027"/>
                  </a:lnTo>
                  <a:lnTo>
                    <a:pt x="5274564" y="887482"/>
                  </a:lnTo>
                  <a:lnTo>
                    <a:pt x="5284452" y="937937"/>
                  </a:lnTo>
                  <a:lnTo>
                    <a:pt x="5294341" y="988391"/>
                  </a:lnTo>
                  <a:lnTo>
                    <a:pt x="5304230" y="1038844"/>
                  </a:lnTo>
                  <a:lnTo>
                    <a:pt x="5314119" y="1089296"/>
                  </a:lnTo>
                  <a:lnTo>
                    <a:pt x="5324009" y="1139747"/>
                  </a:lnTo>
                  <a:lnTo>
                    <a:pt x="5333899" y="1190198"/>
                  </a:lnTo>
                  <a:lnTo>
                    <a:pt x="5343789" y="1240647"/>
                  </a:lnTo>
                  <a:lnTo>
                    <a:pt x="5353680" y="1291095"/>
                  </a:lnTo>
                  <a:lnTo>
                    <a:pt x="5363570" y="1341543"/>
                  </a:lnTo>
                  <a:lnTo>
                    <a:pt x="5373461" y="1391989"/>
                  </a:lnTo>
                  <a:lnTo>
                    <a:pt x="5383352" y="1442434"/>
                  </a:lnTo>
                  <a:lnTo>
                    <a:pt x="5387039" y="1390787"/>
                  </a:lnTo>
                  <a:lnTo>
                    <a:pt x="5390762" y="1339195"/>
                  </a:lnTo>
                  <a:lnTo>
                    <a:pt x="5394520" y="1287658"/>
                  </a:lnTo>
                  <a:lnTo>
                    <a:pt x="5398312" y="1236176"/>
                  </a:lnTo>
                  <a:lnTo>
                    <a:pt x="5402138" y="1184749"/>
                  </a:lnTo>
                  <a:lnTo>
                    <a:pt x="5405997" y="1133377"/>
                  </a:lnTo>
                  <a:lnTo>
                    <a:pt x="5409888" y="1082060"/>
                  </a:lnTo>
                  <a:lnTo>
                    <a:pt x="5413811" y="1030798"/>
                  </a:lnTo>
                  <a:lnTo>
                    <a:pt x="5417764" y="979589"/>
                  </a:lnTo>
                  <a:lnTo>
                    <a:pt x="5421747" y="928435"/>
                  </a:lnTo>
                  <a:lnTo>
                    <a:pt x="5425760" y="877336"/>
                  </a:lnTo>
                  <a:lnTo>
                    <a:pt x="5429801" y="826290"/>
                  </a:lnTo>
                  <a:lnTo>
                    <a:pt x="5433869" y="775299"/>
                  </a:lnTo>
                  <a:lnTo>
                    <a:pt x="5437965" y="724361"/>
                  </a:lnTo>
                  <a:lnTo>
                    <a:pt x="5442087" y="673477"/>
                  </a:lnTo>
                  <a:lnTo>
                    <a:pt x="5446235" y="622647"/>
                  </a:lnTo>
                  <a:lnTo>
                    <a:pt x="5450407" y="571871"/>
                  </a:lnTo>
                  <a:lnTo>
                    <a:pt x="5454603" y="521148"/>
                  </a:lnTo>
                  <a:lnTo>
                    <a:pt x="5458823" y="470478"/>
                  </a:lnTo>
                  <a:lnTo>
                    <a:pt x="5463066" y="419861"/>
                  </a:lnTo>
                  <a:lnTo>
                    <a:pt x="5467330" y="369297"/>
                  </a:lnTo>
                  <a:lnTo>
                    <a:pt x="5471615" y="318787"/>
                  </a:lnTo>
                  <a:lnTo>
                    <a:pt x="5475921" y="268329"/>
                  </a:lnTo>
                  <a:lnTo>
                    <a:pt x="5480247" y="217924"/>
                  </a:lnTo>
                  <a:lnTo>
                    <a:pt x="5484591" y="167571"/>
                  </a:lnTo>
                  <a:lnTo>
                    <a:pt x="5488954" y="117271"/>
                  </a:lnTo>
                  <a:lnTo>
                    <a:pt x="5493334" y="67024"/>
                  </a:lnTo>
                  <a:lnTo>
                    <a:pt x="5546040" y="55319"/>
                  </a:lnTo>
                  <a:lnTo>
                    <a:pt x="5598989" y="44793"/>
                  </a:lnTo>
                  <a:lnTo>
                    <a:pt x="5652157" y="35430"/>
                  </a:lnTo>
                  <a:lnTo>
                    <a:pt x="5705524" y="27210"/>
                  </a:lnTo>
                  <a:lnTo>
                    <a:pt x="5759065" y="20117"/>
                  </a:lnTo>
                  <a:lnTo>
                    <a:pt x="5812761" y="14133"/>
                  </a:lnTo>
                  <a:lnTo>
                    <a:pt x="5866587" y="9239"/>
                  </a:lnTo>
                  <a:lnTo>
                    <a:pt x="5860446" y="59220"/>
                  </a:lnTo>
                  <a:lnTo>
                    <a:pt x="5854316" y="109264"/>
                  </a:lnTo>
                  <a:lnTo>
                    <a:pt x="5848198" y="159372"/>
                  </a:lnTo>
                  <a:lnTo>
                    <a:pt x="5842094" y="209544"/>
                  </a:lnTo>
                  <a:lnTo>
                    <a:pt x="5836003" y="259779"/>
                  </a:lnTo>
                  <a:lnTo>
                    <a:pt x="5829925" y="310078"/>
                  </a:lnTo>
                  <a:lnTo>
                    <a:pt x="5823863" y="360441"/>
                  </a:lnTo>
                  <a:lnTo>
                    <a:pt x="5817815" y="410868"/>
                  </a:lnTo>
                  <a:lnTo>
                    <a:pt x="5811783" y="461359"/>
                  </a:lnTo>
                  <a:lnTo>
                    <a:pt x="5805768" y="511914"/>
                  </a:lnTo>
                  <a:lnTo>
                    <a:pt x="5799769" y="562533"/>
                  </a:lnTo>
                  <a:lnTo>
                    <a:pt x="5793788" y="613216"/>
                  </a:lnTo>
                  <a:lnTo>
                    <a:pt x="5787825" y="663963"/>
                  </a:lnTo>
                  <a:lnTo>
                    <a:pt x="5781881" y="714775"/>
                  </a:lnTo>
                  <a:lnTo>
                    <a:pt x="5775956" y="765651"/>
                  </a:lnTo>
                  <a:lnTo>
                    <a:pt x="5770051" y="816591"/>
                  </a:lnTo>
                  <a:lnTo>
                    <a:pt x="5764167" y="867595"/>
                  </a:lnTo>
                  <a:lnTo>
                    <a:pt x="5758303" y="918664"/>
                  </a:lnTo>
                  <a:lnTo>
                    <a:pt x="5752462" y="969798"/>
                  </a:lnTo>
                  <a:lnTo>
                    <a:pt x="5746642" y="1020996"/>
                  </a:lnTo>
                  <a:lnTo>
                    <a:pt x="5740846" y="1072259"/>
                  </a:lnTo>
                  <a:lnTo>
                    <a:pt x="5735072" y="1123586"/>
                  </a:lnTo>
                  <a:lnTo>
                    <a:pt x="5729323" y="1174978"/>
                  </a:lnTo>
                  <a:lnTo>
                    <a:pt x="5723599" y="1226435"/>
                  </a:lnTo>
                  <a:lnTo>
                    <a:pt x="5717900" y="1277957"/>
                  </a:lnTo>
                  <a:lnTo>
                    <a:pt x="5712226" y="1329544"/>
                  </a:lnTo>
                  <a:lnTo>
                    <a:pt x="5706579" y="1381195"/>
                  </a:lnTo>
                  <a:lnTo>
                    <a:pt x="5700959" y="1432912"/>
                  </a:lnTo>
                  <a:lnTo>
                    <a:pt x="5695367" y="1484694"/>
                  </a:lnTo>
                  <a:lnTo>
                    <a:pt x="5689803" y="1536541"/>
                  </a:lnTo>
                  <a:lnTo>
                    <a:pt x="5713843" y="1580433"/>
                  </a:lnTo>
                  <a:lnTo>
                    <a:pt x="5737889" y="1624388"/>
                  </a:lnTo>
                  <a:lnTo>
                    <a:pt x="5761941" y="1668408"/>
                  </a:lnTo>
                  <a:lnTo>
                    <a:pt x="5785999" y="1712491"/>
                  </a:lnTo>
                  <a:lnTo>
                    <a:pt x="5810062" y="1756639"/>
                  </a:lnTo>
                  <a:lnTo>
                    <a:pt x="5834131" y="1800850"/>
                  </a:lnTo>
                  <a:lnTo>
                    <a:pt x="5858204" y="1845125"/>
                  </a:lnTo>
                  <a:lnTo>
                    <a:pt x="5882282" y="1889464"/>
                  </a:lnTo>
                  <a:lnTo>
                    <a:pt x="5906364" y="1933866"/>
                  </a:lnTo>
                  <a:lnTo>
                    <a:pt x="5930450" y="1978333"/>
                  </a:lnTo>
                  <a:lnTo>
                    <a:pt x="5954540" y="2022863"/>
                  </a:lnTo>
                  <a:lnTo>
                    <a:pt x="5978633" y="2067457"/>
                  </a:lnTo>
                  <a:lnTo>
                    <a:pt x="6002729" y="2112114"/>
                  </a:lnTo>
                  <a:lnTo>
                    <a:pt x="6026828" y="2156835"/>
                  </a:lnTo>
                  <a:lnTo>
                    <a:pt x="6050930" y="2201620"/>
                  </a:lnTo>
                  <a:lnTo>
                    <a:pt x="6075034" y="2246469"/>
                  </a:lnTo>
                  <a:lnTo>
                    <a:pt x="6099140" y="2291381"/>
                  </a:lnTo>
                  <a:lnTo>
                    <a:pt x="6123247" y="2336357"/>
                  </a:lnTo>
                  <a:lnTo>
                    <a:pt x="6147356" y="2381396"/>
                  </a:lnTo>
                  <a:lnTo>
                    <a:pt x="6171466" y="2426499"/>
                  </a:lnTo>
                  <a:lnTo>
                    <a:pt x="6195576" y="2471666"/>
                  </a:lnTo>
                  <a:lnTo>
                    <a:pt x="6219687" y="2516896"/>
                  </a:lnTo>
                  <a:lnTo>
                    <a:pt x="6243799" y="2562189"/>
                  </a:lnTo>
                  <a:lnTo>
                    <a:pt x="6267910" y="2607546"/>
                  </a:lnTo>
                  <a:lnTo>
                    <a:pt x="6292021" y="2652967"/>
                  </a:lnTo>
                  <a:lnTo>
                    <a:pt x="6316131" y="2698451"/>
                  </a:lnTo>
                  <a:lnTo>
                    <a:pt x="6340240" y="2743998"/>
                  </a:lnTo>
                  <a:lnTo>
                    <a:pt x="6364348" y="2789609"/>
                  </a:lnTo>
                  <a:lnTo>
                    <a:pt x="6388454" y="2835283"/>
                  </a:lnTo>
                  <a:lnTo>
                    <a:pt x="6412559" y="2881021"/>
                  </a:lnTo>
                  <a:lnTo>
                    <a:pt x="6436661" y="2926822"/>
                  </a:lnTo>
                  <a:lnTo>
                    <a:pt x="6460761" y="2972686"/>
                  </a:lnTo>
                  <a:lnTo>
                    <a:pt x="6484858" y="3018614"/>
                  </a:lnTo>
                  <a:lnTo>
                    <a:pt x="6508953" y="3064605"/>
                  </a:lnTo>
                  <a:lnTo>
                    <a:pt x="6459455" y="3068250"/>
                  </a:lnTo>
                  <a:lnTo>
                    <a:pt x="6410034" y="3072812"/>
                  </a:lnTo>
                  <a:lnTo>
                    <a:pt x="6360704" y="3078303"/>
                  </a:lnTo>
                  <a:lnTo>
                    <a:pt x="6311484" y="3084734"/>
                  </a:lnTo>
                  <a:lnTo>
                    <a:pt x="6262388" y="3092118"/>
                  </a:lnTo>
                  <a:lnTo>
                    <a:pt x="6213434" y="3100466"/>
                  </a:lnTo>
                  <a:lnTo>
                    <a:pt x="6164637" y="3109791"/>
                  </a:lnTo>
                  <a:lnTo>
                    <a:pt x="6116015" y="3120104"/>
                  </a:lnTo>
                  <a:lnTo>
                    <a:pt x="6092155" y="3074586"/>
                  </a:lnTo>
                  <a:lnTo>
                    <a:pt x="6068300" y="3029134"/>
                  </a:lnTo>
                  <a:lnTo>
                    <a:pt x="6044451" y="2983746"/>
                  </a:lnTo>
                  <a:lnTo>
                    <a:pt x="6020608" y="2938424"/>
                  </a:lnTo>
                  <a:lnTo>
                    <a:pt x="5996772" y="2893165"/>
                  </a:lnTo>
                  <a:lnTo>
                    <a:pt x="5972944" y="2847971"/>
                  </a:lnTo>
                  <a:lnTo>
                    <a:pt x="5949124" y="2802840"/>
                  </a:lnTo>
                  <a:lnTo>
                    <a:pt x="5925313" y="2757773"/>
                  </a:lnTo>
                  <a:lnTo>
                    <a:pt x="5901512" y="2712768"/>
                  </a:lnTo>
                  <a:lnTo>
                    <a:pt x="5877721" y="2667825"/>
                  </a:lnTo>
                  <a:lnTo>
                    <a:pt x="5853941" y="2622945"/>
                  </a:lnTo>
                  <a:lnTo>
                    <a:pt x="5830174" y="2578126"/>
                  </a:lnTo>
                  <a:lnTo>
                    <a:pt x="5806419" y="2533368"/>
                  </a:lnTo>
                  <a:lnTo>
                    <a:pt x="5782677" y="2488671"/>
                  </a:lnTo>
                  <a:lnTo>
                    <a:pt x="5758949" y="2444034"/>
                  </a:lnTo>
                  <a:lnTo>
                    <a:pt x="5735235" y="2399458"/>
                  </a:lnTo>
                  <a:lnTo>
                    <a:pt x="5711537" y="2354941"/>
                  </a:lnTo>
                  <a:lnTo>
                    <a:pt x="5687855" y="2310483"/>
                  </a:lnTo>
                  <a:lnTo>
                    <a:pt x="5664190" y="2266085"/>
                  </a:lnTo>
                  <a:lnTo>
                    <a:pt x="5640542" y="2221745"/>
                  </a:lnTo>
                  <a:lnTo>
                    <a:pt x="5616913" y="2177463"/>
                  </a:lnTo>
                  <a:lnTo>
                    <a:pt x="5593302" y="2133238"/>
                  </a:lnTo>
                  <a:lnTo>
                    <a:pt x="5569710" y="2089071"/>
                  </a:lnTo>
                  <a:lnTo>
                    <a:pt x="5546139" y="2044961"/>
                  </a:lnTo>
                  <a:lnTo>
                    <a:pt x="5522589" y="2000908"/>
                  </a:lnTo>
                  <a:lnTo>
                    <a:pt x="5499060" y="1956910"/>
                  </a:lnTo>
                  <a:lnTo>
                    <a:pt x="5475554" y="1912969"/>
                  </a:lnTo>
                  <a:lnTo>
                    <a:pt x="5485177" y="1962103"/>
                  </a:lnTo>
                  <a:lnTo>
                    <a:pt x="5494801" y="2011237"/>
                  </a:lnTo>
                  <a:lnTo>
                    <a:pt x="5504425" y="2060369"/>
                  </a:lnTo>
                  <a:lnTo>
                    <a:pt x="5514049" y="2109501"/>
                  </a:lnTo>
                  <a:lnTo>
                    <a:pt x="5523673" y="2158632"/>
                  </a:lnTo>
                  <a:lnTo>
                    <a:pt x="5533296" y="2207762"/>
                  </a:lnTo>
                  <a:lnTo>
                    <a:pt x="5542920" y="2256892"/>
                  </a:lnTo>
                  <a:lnTo>
                    <a:pt x="5552544" y="2306021"/>
                  </a:lnTo>
                  <a:lnTo>
                    <a:pt x="5562168" y="2355150"/>
                  </a:lnTo>
                  <a:lnTo>
                    <a:pt x="5571791" y="2404278"/>
                  </a:lnTo>
                  <a:lnTo>
                    <a:pt x="5581415" y="2453406"/>
                  </a:lnTo>
                  <a:lnTo>
                    <a:pt x="5591039" y="2502534"/>
                  </a:lnTo>
                  <a:lnTo>
                    <a:pt x="5600663" y="2551662"/>
                  </a:lnTo>
                  <a:lnTo>
                    <a:pt x="5610287" y="2600790"/>
                  </a:lnTo>
                  <a:lnTo>
                    <a:pt x="5619910" y="2649918"/>
                  </a:lnTo>
                  <a:lnTo>
                    <a:pt x="5629534" y="2699046"/>
                  </a:lnTo>
                  <a:lnTo>
                    <a:pt x="5639158" y="2748174"/>
                  </a:lnTo>
                  <a:lnTo>
                    <a:pt x="5648782" y="2797303"/>
                  </a:lnTo>
                  <a:lnTo>
                    <a:pt x="5658405" y="2846431"/>
                  </a:lnTo>
                  <a:lnTo>
                    <a:pt x="5668029" y="2895561"/>
                  </a:lnTo>
                  <a:lnTo>
                    <a:pt x="5677653" y="2944690"/>
                  </a:lnTo>
                  <a:lnTo>
                    <a:pt x="5687277" y="2993821"/>
                  </a:lnTo>
                  <a:lnTo>
                    <a:pt x="5696901" y="3042952"/>
                  </a:lnTo>
                  <a:lnTo>
                    <a:pt x="5706524" y="3092083"/>
                  </a:lnTo>
                  <a:lnTo>
                    <a:pt x="5716148" y="3141216"/>
                  </a:lnTo>
                  <a:lnTo>
                    <a:pt x="5725772" y="3190349"/>
                  </a:lnTo>
                  <a:lnTo>
                    <a:pt x="5735396" y="3239484"/>
                  </a:lnTo>
                  <a:lnTo>
                    <a:pt x="5710655" y="3249745"/>
                  </a:lnTo>
                  <a:lnTo>
                    <a:pt x="5685961" y="3260328"/>
                  </a:lnTo>
                  <a:lnTo>
                    <a:pt x="5661315" y="3271220"/>
                  </a:lnTo>
                  <a:lnTo>
                    <a:pt x="5636717" y="3282410"/>
                  </a:lnTo>
                  <a:lnTo>
                    <a:pt x="5589739" y="3303557"/>
                  </a:lnTo>
                  <a:lnTo>
                    <a:pt x="5542546" y="3323574"/>
                  </a:lnTo>
                  <a:lnTo>
                    <a:pt x="5495163" y="3342471"/>
                  </a:lnTo>
                  <a:lnTo>
                    <a:pt x="5447614" y="3360261"/>
                  </a:lnTo>
                  <a:lnTo>
                    <a:pt x="5437789" y="3310125"/>
                  </a:lnTo>
                  <a:lnTo>
                    <a:pt x="5427964" y="3259989"/>
                  </a:lnTo>
                  <a:lnTo>
                    <a:pt x="5418139" y="3209852"/>
                  </a:lnTo>
                  <a:lnTo>
                    <a:pt x="5408314" y="3159716"/>
                  </a:lnTo>
                  <a:lnTo>
                    <a:pt x="5398490" y="3109579"/>
                  </a:lnTo>
                  <a:lnTo>
                    <a:pt x="5388665" y="3059442"/>
                  </a:lnTo>
                  <a:lnTo>
                    <a:pt x="5378840" y="3009305"/>
                  </a:lnTo>
                  <a:lnTo>
                    <a:pt x="5369015" y="2959168"/>
                  </a:lnTo>
                  <a:lnTo>
                    <a:pt x="5359190" y="2909031"/>
                  </a:lnTo>
                  <a:lnTo>
                    <a:pt x="5349366" y="2858893"/>
                  </a:lnTo>
                  <a:lnTo>
                    <a:pt x="5339541" y="2808755"/>
                  </a:lnTo>
                  <a:lnTo>
                    <a:pt x="5329716" y="2758618"/>
                  </a:lnTo>
                  <a:lnTo>
                    <a:pt x="5319891" y="2708480"/>
                  </a:lnTo>
                  <a:lnTo>
                    <a:pt x="5310066" y="2658342"/>
                  </a:lnTo>
                  <a:lnTo>
                    <a:pt x="5300242" y="2608204"/>
                  </a:lnTo>
                  <a:lnTo>
                    <a:pt x="5290417" y="2558065"/>
                  </a:lnTo>
                  <a:lnTo>
                    <a:pt x="5280592" y="2507927"/>
                  </a:lnTo>
                  <a:lnTo>
                    <a:pt x="5270767" y="2457789"/>
                  </a:lnTo>
                  <a:lnTo>
                    <a:pt x="5260942" y="2407650"/>
                  </a:lnTo>
                  <a:lnTo>
                    <a:pt x="5251118" y="2357512"/>
                  </a:lnTo>
                  <a:lnTo>
                    <a:pt x="5241293" y="2307373"/>
                  </a:lnTo>
                  <a:lnTo>
                    <a:pt x="5231468" y="2257234"/>
                  </a:lnTo>
                  <a:lnTo>
                    <a:pt x="5221643" y="2207096"/>
                  </a:lnTo>
                  <a:lnTo>
                    <a:pt x="5211818" y="2156957"/>
                  </a:lnTo>
                  <a:lnTo>
                    <a:pt x="5201994" y="2106818"/>
                  </a:lnTo>
                  <a:lnTo>
                    <a:pt x="5192169" y="2056679"/>
                  </a:lnTo>
                  <a:lnTo>
                    <a:pt x="5182344" y="2006540"/>
                  </a:lnTo>
                  <a:lnTo>
                    <a:pt x="5172519" y="1956401"/>
                  </a:lnTo>
                  <a:lnTo>
                    <a:pt x="5162694" y="1906262"/>
                  </a:lnTo>
                  <a:lnTo>
                    <a:pt x="5152870" y="1856123"/>
                  </a:lnTo>
                  <a:lnTo>
                    <a:pt x="5143045" y="1805984"/>
                  </a:lnTo>
                  <a:lnTo>
                    <a:pt x="5133220" y="1755845"/>
                  </a:lnTo>
                  <a:lnTo>
                    <a:pt x="5123395" y="1705706"/>
                  </a:lnTo>
                  <a:lnTo>
                    <a:pt x="5113570" y="1655567"/>
                  </a:lnTo>
                  <a:lnTo>
                    <a:pt x="5103746" y="1605428"/>
                  </a:lnTo>
                  <a:lnTo>
                    <a:pt x="5093921" y="1555290"/>
                  </a:lnTo>
                  <a:lnTo>
                    <a:pt x="5084096" y="1505151"/>
                  </a:lnTo>
                  <a:lnTo>
                    <a:pt x="5074271" y="1455012"/>
                  </a:lnTo>
                  <a:lnTo>
                    <a:pt x="5064446" y="1404873"/>
                  </a:lnTo>
                  <a:lnTo>
                    <a:pt x="5054622" y="1354734"/>
                  </a:lnTo>
                  <a:lnTo>
                    <a:pt x="5044797" y="1304596"/>
                  </a:lnTo>
                  <a:lnTo>
                    <a:pt x="5034972" y="1254457"/>
                  </a:lnTo>
                  <a:lnTo>
                    <a:pt x="5025147" y="1204319"/>
                  </a:lnTo>
                  <a:lnTo>
                    <a:pt x="5015322" y="1154180"/>
                  </a:lnTo>
                  <a:lnTo>
                    <a:pt x="5005498" y="1104042"/>
                  </a:lnTo>
                  <a:lnTo>
                    <a:pt x="4995673" y="1053904"/>
                  </a:lnTo>
                  <a:lnTo>
                    <a:pt x="4985848" y="1003766"/>
                  </a:lnTo>
                  <a:lnTo>
                    <a:pt x="4976023" y="953628"/>
                  </a:lnTo>
                  <a:lnTo>
                    <a:pt x="4966198" y="903490"/>
                  </a:lnTo>
                  <a:lnTo>
                    <a:pt x="4956374" y="853352"/>
                  </a:lnTo>
                  <a:lnTo>
                    <a:pt x="4946549" y="803214"/>
                  </a:lnTo>
                  <a:lnTo>
                    <a:pt x="4936724" y="753077"/>
                  </a:lnTo>
                  <a:lnTo>
                    <a:pt x="4926899" y="702940"/>
                  </a:lnTo>
                  <a:lnTo>
                    <a:pt x="4917074" y="652802"/>
                  </a:lnTo>
                  <a:lnTo>
                    <a:pt x="4907250" y="602665"/>
                  </a:lnTo>
                  <a:lnTo>
                    <a:pt x="4897425" y="552528"/>
                  </a:lnTo>
                  <a:lnTo>
                    <a:pt x="4887600" y="502392"/>
                  </a:lnTo>
                  <a:lnTo>
                    <a:pt x="4877775" y="452255"/>
                  </a:lnTo>
                  <a:lnTo>
                    <a:pt x="4867950" y="402119"/>
                  </a:lnTo>
                  <a:lnTo>
                    <a:pt x="4858126" y="351983"/>
                  </a:lnTo>
                  <a:lnTo>
                    <a:pt x="4848301" y="301847"/>
                  </a:lnTo>
                  <a:close/>
                </a:path>
                <a:path w="10507980" h="3542029">
                  <a:moveTo>
                    <a:pt x="3437966" y="408273"/>
                  </a:moveTo>
                  <a:lnTo>
                    <a:pt x="3488689" y="415008"/>
                  </a:lnTo>
                  <a:lnTo>
                    <a:pt x="3539505" y="421222"/>
                  </a:lnTo>
                  <a:lnTo>
                    <a:pt x="3590397" y="426878"/>
                  </a:lnTo>
                  <a:lnTo>
                    <a:pt x="3641354" y="431942"/>
                  </a:lnTo>
                  <a:lnTo>
                    <a:pt x="3692360" y="436377"/>
                  </a:lnTo>
                  <a:lnTo>
                    <a:pt x="3743401" y="440150"/>
                  </a:lnTo>
                  <a:lnTo>
                    <a:pt x="3765958" y="486397"/>
                  </a:lnTo>
                  <a:lnTo>
                    <a:pt x="3788523" y="532602"/>
                  </a:lnTo>
                  <a:lnTo>
                    <a:pt x="3811095" y="578764"/>
                  </a:lnTo>
                  <a:lnTo>
                    <a:pt x="3833675" y="624884"/>
                  </a:lnTo>
                  <a:lnTo>
                    <a:pt x="3856263" y="670961"/>
                  </a:lnTo>
                  <a:lnTo>
                    <a:pt x="3878858" y="716995"/>
                  </a:lnTo>
                  <a:lnTo>
                    <a:pt x="3901460" y="762985"/>
                  </a:lnTo>
                  <a:lnTo>
                    <a:pt x="3924070" y="808933"/>
                  </a:lnTo>
                  <a:lnTo>
                    <a:pt x="3946687" y="854837"/>
                  </a:lnTo>
                  <a:lnTo>
                    <a:pt x="3969312" y="900697"/>
                  </a:lnTo>
                  <a:lnTo>
                    <a:pt x="3991944" y="946513"/>
                  </a:lnTo>
                  <a:lnTo>
                    <a:pt x="4014583" y="992286"/>
                  </a:lnTo>
                  <a:lnTo>
                    <a:pt x="4037229" y="1038014"/>
                  </a:lnTo>
                  <a:lnTo>
                    <a:pt x="4059882" y="1083698"/>
                  </a:lnTo>
                  <a:lnTo>
                    <a:pt x="4082543" y="1129338"/>
                  </a:lnTo>
                  <a:lnTo>
                    <a:pt x="4105210" y="1174933"/>
                  </a:lnTo>
                  <a:lnTo>
                    <a:pt x="4127885" y="1220483"/>
                  </a:lnTo>
                  <a:lnTo>
                    <a:pt x="4150566" y="1265988"/>
                  </a:lnTo>
                  <a:lnTo>
                    <a:pt x="4173255" y="1311448"/>
                  </a:lnTo>
                  <a:lnTo>
                    <a:pt x="4195950" y="1356863"/>
                  </a:lnTo>
                  <a:lnTo>
                    <a:pt x="4218652" y="1402232"/>
                  </a:lnTo>
                  <a:lnTo>
                    <a:pt x="4241361" y="1447555"/>
                  </a:lnTo>
                  <a:lnTo>
                    <a:pt x="4264076" y="1492833"/>
                  </a:lnTo>
                  <a:lnTo>
                    <a:pt x="4286798" y="1538065"/>
                  </a:lnTo>
                  <a:lnTo>
                    <a:pt x="4309527" y="1583250"/>
                  </a:lnTo>
                  <a:lnTo>
                    <a:pt x="4332263" y="1628390"/>
                  </a:lnTo>
                  <a:lnTo>
                    <a:pt x="4355005" y="1673483"/>
                  </a:lnTo>
                  <a:lnTo>
                    <a:pt x="4377753" y="1718529"/>
                  </a:lnTo>
                  <a:lnTo>
                    <a:pt x="4400508" y="1763528"/>
                  </a:lnTo>
                  <a:lnTo>
                    <a:pt x="4423270" y="1808481"/>
                  </a:lnTo>
                  <a:lnTo>
                    <a:pt x="4446037" y="1853386"/>
                  </a:lnTo>
                  <a:lnTo>
                    <a:pt x="4468812" y="1898244"/>
                  </a:lnTo>
                  <a:lnTo>
                    <a:pt x="4491592" y="1943055"/>
                  </a:lnTo>
                  <a:lnTo>
                    <a:pt x="4514379" y="1987818"/>
                  </a:lnTo>
                  <a:lnTo>
                    <a:pt x="4537172" y="2032533"/>
                  </a:lnTo>
                  <a:lnTo>
                    <a:pt x="4559971" y="2077200"/>
                  </a:lnTo>
                  <a:lnTo>
                    <a:pt x="4582776" y="2121819"/>
                  </a:lnTo>
                  <a:lnTo>
                    <a:pt x="4605587" y="2166390"/>
                  </a:lnTo>
                  <a:lnTo>
                    <a:pt x="4628404" y="2210912"/>
                  </a:lnTo>
                  <a:lnTo>
                    <a:pt x="4651228" y="2255386"/>
                  </a:lnTo>
                  <a:lnTo>
                    <a:pt x="4674057" y="2299811"/>
                  </a:lnTo>
                  <a:lnTo>
                    <a:pt x="4664411" y="2250581"/>
                  </a:lnTo>
                  <a:lnTo>
                    <a:pt x="4654766" y="2201351"/>
                  </a:lnTo>
                  <a:lnTo>
                    <a:pt x="4645121" y="2152121"/>
                  </a:lnTo>
                  <a:lnTo>
                    <a:pt x="4635475" y="2102890"/>
                  </a:lnTo>
                  <a:lnTo>
                    <a:pt x="4625830" y="2053659"/>
                  </a:lnTo>
                  <a:lnTo>
                    <a:pt x="4616185" y="2004427"/>
                  </a:lnTo>
                  <a:lnTo>
                    <a:pt x="4606539" y="1955195"/>
                  </a:lnTo>
                  <a:lnTo>
                    <a:pt x="4596894" y="1905963"/>
                  </a:lnTo>
                  <a:lnTo>
                    <a:pt x="4587249" y="1856730"/>
                  </a:lnTo>
                  <a:lnTo>
                    <a:pt x="4577604" y="1807497"/>
                  </a:lnTo>
                  <a:lnTo>
                    <a:pt x="4567958" y="1758264"/>
                  </a:lnTo>
                  <a:lnTo>
                    <a:pt x="4558313" y="1709030"/>
                  </a:lnTo>
                  <a:lnTo>
                    <a:pt x="4548668" y="1659797"/>
                  </a:lnTo>
                  <a:lnTo>
                    <a:pt x="4539022" y="1610563"/>
                  </a:lnTo>
                  <a:lnTo>
                    <a:pt x="4529377" y="1561329"/>
                  </a:lnTo>
                  <a:lnTo>
                    <a:pt x="4519732" y="1512095"/>
                  </a:lnTo>
                  <a:lnTo>
                    <a:pt x="4510086" y="1462861"/>
                  </a:lnTo>
                  <a:lnTo>
                    <a:pt x="4500441" y="1413626"/>
                  </a:lnTo>
                  <a:lnTo>
                    <a:pt x="4490796" y="1364392"/>
                  </a:lnTo>
                  <a:lnTo>
                    <a:pt x="4481150" y="1315158"/>
                  </a:lnTo>
                  <a:lnTo>
                    <a:pt x="4471505" y="1265924"/>
                  </a:lnTo>
                  <a:lnTo>
                    <a:pt x="4461860" y="1216690"/>
                  </a:lnTo>
                  <a:lnTo>
                    <a:pt x="4452214" y="1167456"/>
                  </a:lnTo>
                  <a:lnTo>
                    <a:pt x="4442569" y="1118222"/>
                  </a:lnTo>
                  <a:lnTo>
                    <a:pt x="4432924" y="1068988"/>
                  </a:lnTo>
                  <a:lnTo>
                    <a:pt x="4423278" y="1019754"/>
                  </a:lnTo>
                  <a:lnTo>
                    <a:pt x="4413633" y="970521"/>
                  </a:lnTo>
                  <a:lnTo>
                    <a:pt x="4403988" y="921288"/>
                  </a:lnTo>
                  <a:lnTo>
                    <a:pt x="4394343" y="872055"/>
                  </a:lnTo>
                  <a:lnTo>
                    <a:pt x="4384697" y="822822"/>
                  </a:lnTo>
                  <a:lnTo>
                    <a:pt x="4375052" y="773590"/>
                  </a:lnTo>
                  <a:lnTo>
                    <a:pt x="4365407" y="724358"/>
                  </a:lnTo>
                  <a:lnTo>
                    <a:pt x="4355761" y="675126"/>
                  </a:lnTo>
                  <a:lnTo>
                    <a:pt x="4346116" y="625895"/>
                  </a:lnTo>
                  <a:lnTo>
                    <a:pt x="4336471" y="576664"/>
                  </a:lnTo>
                  <a:lnTo>
                    <a:pt x="4326825" y="527433"/>
                  </a:lnTo>
                  <a:lnTo>
                    <a:pt x="4317180" y="478203"/>
                  </a:lnTo>
                  <a:lnTo>
                    <a:pt x="4307535" y="428974"/>
                  </a:lnTo>
                  <a:lnTo>
                    <a:pt x="4358241" y="422433"/>
                  </a:lnTo>
                  <a:lnTo>
                    <a:pt x="4408852" y="414872"/>
                  </a:lnTo>
                  <a:lnTo>
                    <a:pt x="4459316" y="406288"/>
                  </a:lnTo>
                  <a:lnTo>
                    <a:pt x="4509578" y="396678"/>
                  </a:lnTo>
                  <a:lnTo>
                    <a:pt x="4559586" y="386038"/>
                  </a:lnTo>
                  <a:lnTo>
                    <a:pt x="4609287" y="374364"/>
                  </a:lnTo>
                  <a:lnTo>
                    <a:pt x="4619112" y="424500"/>
                  </a:lnTo>
                  <a:lnTo>
                    <a:pt x="4628936" y="474636"/>
                  </a:lnTo>
                  <a:lnTo>
                    <a:pt x="4638761" y="524772"/>
                  </a:lnTo>
                  <a:lnTo>
                    <a:pt x="4648586" y="574909"/>
                  </a:lnTo>
                  <a:lnTo>
                    <a:pt x="4658411" y="625045"/>
                  </a:lnTo>
                  <a:lnTo>
                    <a:pt x="4668235" y="675182"/>
                  </a:lnTo>
                  <a:lnTo>
                    <a:pt x="4678060" y="725319"/>
                  </a:lnTo>
                  <a:lnTo>
                    <a:pt x="4687885" y="775457"/>
                  </a:lnTo>
                  <a:lnTo>
                    <a:pt x="4697710" y="825594"/>
                  </a:lnTo>
                  <a:lnTo>
                    <a:pt x="4707534" y="875731"/>
                  </a:lnTo>
                  <a:lnTo>
                    <a:pt x="4717359" y="925869"/>
                  </a:lnTo>
                  <a:lnTo>
                    <a:pt x="4727183" y="976007"/>
                  </a:lnTo>
                  <a:lnTo>
                    <a:pt x="4737008" y="1026145"/>
                  </a:lnTo>
                  <a:lnTo>
                    <a:pt x="4746832" y="1076283"/>
                  </a:lnTo>
                  <a:lnTo>
                    <a:pt x="4756657" y="1126421"/>
                  </a:lnTo>
                  <a:lnTo>
                    <a:pt x="4766481" y="1176559"/>
                  </a:lnTo>
                  <a:lnTo>
                    <a:pt x="4776306" y="1226697"/>
                  </a:lnTo>
                  <a:lnTo>
                    <a:pt x="4786130" y="1276836"/>
                  </a:lnTo>
                  <a:lnTo>
                    <a:pt x="4795954" y="1326974"/>
                  </a:lnTo>
                  <a:lnTo>
                    <a:pt x="4805778" y="1377113"/>
                  </a:lnTo>
                  <a:lnTo>
                    <a:pt x="4815602" y="1427251"/>
                  </a:lnTo>
                  <a:lnTo>
                    <a:pt x="4825426" y="1477390"/>
                  </a:lnTo>
                  <a:lnTo>
                    <a:pt x="4835250" y="1527529"/>
                  </a:lnTo>
                  <a:lnTo>
                    <a:pt x="4845074" y="1577668"/>
                  </a:lnTo>
                  <a:lnTo>
                    <a:pt x="4854898" y="1627807"/>
                  </a:lnTo>
                  <a:lnTo>
                    <a:pt x="4864722" y="1677945"/>
                  </a:lnTo>
                  <a:lnTo>
                    <a:pt x="4874545" y="1728084"/>
                  </a:lnTo>
                  <a:lnTo>
                    <a:pt x="4884369" y="1778223"/>
                  </a:lnTo>
                  <a:lnTo>
                    <a:pt x="4894192" y="1828362"/>
                  </a:lnTo>
                  <a:lnTo>
                    <a:pt x="4904016" y="1878501"/>
                  </a:lnTo>
                  <a:lnTo>
                    <a:pt x="4913839" y="1928640"/>
                  </a:lnTo>
                  <a:lnTo>
                    <a:pt x="4923662" y="1978779"/>
                  </a:lnTo>
                  <a:lnTo>
                    <a:pt x="4933485" y="2028918"/>
                  </a:lnTo>
                  <a:lnTo>
                    <a:pt x="4943308" y="2079057"/>
                  </a:lnTo>
                  <a:lnTo>
                    <a:pt x="4953131" y="2129196"/>
                  </a:lnTo>
                  <a:lnTo>
                    <a:pt x="4962954" y="2179335"/>
                  </a:lnTo>
                  <a:lnTo>
                    <a:pt x="4972776" y="2229474"/>
                  </a:lnTo>
                  <a:lnTo>
                    <a:pt x="4982599" y="2279613"/>
                  </a:lnTo>
                  <a:lnTo>
                    <a:pt x="4992421" y="2329751"/>
                  </a:lnTo>
                  <a:lnTo>
                    <a:pt x="5002243" y="2379890"/>
                  </a:lnTo>
                  <a:lnTo>
                    <a:pt x="5012065" y="2430029"/>
                  </a:lnTo>
                  <a:lnTo>
                    <a:pt x="5021887" y="2480167"/>
                  </a:lnTo>
                  <a:lnTo>
                    <a:pt x="5031709" y="2530306"/>
                  </a:lnTo>
                  <a:lnTo>
                    <a:pt x="5041530" y="2580444"/>
                  </a:lnTo>
                  <a:lnTo>
                    <a:pt x="5051352" y="2630582"/>
                  </a:lnTo>
                  <a:lnTo>
                    <a:pt x="5061173" y="2680721"/>
                  </a:lnTo>
                  <a:lnTo>
                    <a:pt x="5070994" y="2730859"/>
                  </a:lnTo>
                  <a:lnTo>
                    <a:pt x="5080815" y="2780997"/>
                  </a:lnTo>
                  <a:lnTo>
                    <a:pt x="5090636" y="2831135"/>
                  </a:lnTo>
                  <a:lnTo>
                    <a:pt x="5100457" y="2881272"/>
                  </a:lnTo>
                  <a:lnTo>
                    <a:pt x="5110277" y="2931410"/>
                  </a:lnTo>
                  <a:lnTo>
                    <a:pt x="5120098" y="2981548"/>
                  </a:lnTo>
                  <a:lnTo>
                    <a:pt x="5129918" y="3031685"/>
                  </a:lnTo>
                  <a:lnTo>
                    <a:pt x="5139738" y="3081822"/>
                  </a:lnTo>
                  <a:lnTo>
                    <a:pt x="5149558" y="3131959"/>
                  </a:lnTo>
                  <a:lnTo>
                    <a:pt x="5159377" y="3182096"/>
                  </a:lnTo>
                  <a:lnTo>
                    <a:pt x="5169197" y="3232233"/>
                  </a:lnTo>
                  <a:lnTo>
                    <a:pt x="5179016" y="3282369"/>
                  </a:lnTo>
                  <a:lnTo>
                    <a:pt x="5188835" y="3332506"/>
                  </a:lnTo>
                  <a:lnTo>
                    <a:pt x="5198654" y="3382642"/>
                  </a:lnTo>
                  <a:lnTo>
                    <a:pt x="5208473" y="3432778"/>
                  </a:lnTo>
                  <a:lnTo>
                    <a:pt x="5158772" y="3444496"/>
                  </a:lnTo>
                  <a:lnTo>
                    <a:pt x="5108764" y="3455149"/>
                  </a:lnTo>
                  <a:lnTo>
                    <a:pt x="5058502" y="3464750"/>
                  </a:lnTo>
                  <a:lnTo>
                    <a:pt x="5008038" y="3473314"/>
                  </a:lnTo>
                  <a:lnTo>
                    <a:pt x="4957427" y="3480855"/>
                  </a:lnTo>
                  <a:lnTo>
                    <a:pt x="4906721" y="3487388"/>
                  </a:lnTo>
                  <a:lnTo>
                    <a:pt x="4883882" y="3442907"/>
                  </a:lnTo>
                  <a:lnTo>
                    <a:pt x="4861049" y="3398378"/>
                  </a:lnTo>
                  <a:lnTo>
                    <a:pt x="4838221" y="3353800"/>
                  </a:lnTo>
                  <a:lnTo>
                    <a:pt x="4815399" y="3309173"/>
                  </a:lnTo>
                  <a:lnTo>
                    <a:pt x="4792583" y="3264498"/>
                  </a:lnTo>
                  <a:lnTo>
                    <a:pt x="4769773" y="3219775"/>
                  </a:lnTo>
                  <a:lnTo>
                    <a:pt x="4746968" y="3175004"/>
                  </a:lnTo>
                  <a:lnTo>
                    <a:pt x="4724169" y="3130186"/>
                  </a:lnTo>
                  <a:lnTo>
                    <a:pt x="4701376" y="3085319"/>
                  </a:lnTo>
                  <a:lnTo>
                    <a:pt x="4678590" y="3040406"/>
                  </a:lnTo>
                  <a:lnTo>
                    <a:pt x="4655809" y="2995445"/>
                  </a:lnTo>
                  <a:lnTo>
                    <a:pt x="4633034" y="2950436"/>
                  </a:lnTo>
                  <a:lnTo>
                    <a:pt x="4610266" y="2905381"/>
                  </a:lnTo>
                  <a:lnTo>
                    <a:pt x="4587504" y="2860279"/>
                  </a:lnTo>
                  <a:lnTo>
                    <a:pt x="4564749" y="2815130"/>
                  </a:lnTo>
                  <a:lnTo>
                    <a:pt x="4542000" y="2769935"/>
                  </a:lnTo>
                  <a:lnTo>
                    <a:pt x="4519257" y="2724694"/>
                  </a:lnTo>
                  <a:lnTo>
                    <a:pt x="4496521" y="2679406"/>
                  </a:lnTo>
                  <a:lnTo>
                    <a:pt x="4473792" y="2634073"/>
                  </a:lnTo>
                  <a:lnTo>
                    <a:pt x="4451069" y="2588694"/>
                  </a:lnTo>
                  <a:lnTo>
                    <a:pt x="4428353" y="2543269"/>
                  </a:lnTo>
                  <a:lnTo>
                    <a:pt x="4405644" y="2497798"/>
                  </a:lnTo>
                  <a:lnTo>
                    <a:pt x="4382941" y="2452283"/>
                  </a:lnTo>
                  <a:lnTo>
                    <a:pt x="4360246" y="2406722"/>
                  </a:lnTo>
                  <a:lnTo>
                    <a:pt x="4337558" y="2361116"/>
                  </a:lnTo>
                  <a:lnTo>
                    <a:pt x="4314877" y="2315465"/>
                  </a:lnTo>
                  <a:lnTo>
                    <a:pt x="4292203" y="2269770"/>
                  </a:lnTo>
                  <a:lnTo>
                    <a:pt x="4269536" y="2224030"/>
                  </a:lnTo>
                  <a:lnTo>
                    <a:pt x="4246877" y="2178246"/>
                  </a:lnTo>
                  <a:lnTo>
                    <a:pt x="4224225" y="2132418"/>
                  </a:lnTo>
                  <a:lnTo>
                    <a:pt x="4201580" y="2086546"/>
                  </a:lnTo>
                  <a:lnTo>
                    <a:pt x="4178943" y="2040629"/>
                  </a:lnTo>
                  <a:lnTo>
                    <a:pt x="4156313" y="1994670"/>
                  </a:lnTo>
                  <a:lnTo>
                    <a:pt x="4133691" y="1948667"/>
                  </a:lnTo>
                  <a:lnTo>
                    <a:pt x="4111077" y="1902620"/>
                  </a:lnTo>
                  <a:lnTo>
                    <a:pt x="4088470" y="1856530"/>
                  </a:lnTo>
                  <a:lnTo>
                    <a:pt x="4065872" y="1810398"/>
                  </a:lnTo>
                  <a:lnTo>
                    <a:pt x="4043281" y="1764222"/>
                  </a:lnTo>
                  <a:lnTo>
                    <a:pt x="4020698" y="1718004"/>
                  </a:lnTo>
                  <a:lnTo>
                    <a:pt x="3998123" y="1671744"/>
                  </a:lnTo>
                  <a:lnTo>
                    <a:pt x="3975557" y="1625441"/>
                  </a:lnTo>
                  <a:lnTo>
                    <a:pt x="3985222" y="1674740"/>
                  </a:lnTo>
                  <a:lnTo>
                    <a:pt x="3994886" y="1724039"/>
                  </a:lnTo>
                  <a:lnTo>
                    <a:pt x="4004550" y="1773337"/>
                  </a:lnTo>
                  <a:lnTo>
                    <a:pt x="4014214" y="1822634"/>
                  </a:lnTo>
                  <a:lnTo>
                    <a:pt x="4023877" y="1871932"/>
                  </a:lnTo>
                  <a:lnTo>
                    <a:pt x="4033540" y="1921229"/>
                  </a:lnTo>
                  <a:lnTo>
                    <a:pt x="4043202" y="1970525"/>
                  </a:lnTo>
                  <a:lnTo>
                    <a:pt x="4052864" y="2019821"/>
                  </a:lnTo>
                  <a:lnTo>
                    <a:pt x="4062525" y="2069117"/>
                  </a:lnTo>
                  <a:lnTo>
                    <a:pt x="4072186" y="2118413"/>
                  </a:lnTo>
                  <a:lnTo>
                    <a:pt x="4081847" y="2167708"/>
                  </a:lnTo>
                  <a:lnTo>
                    <a:pt x="4091507" y="2217003"/>
                  </a:lnTo>
                  <a:lnTo>
                    <a:pt x="4101167" y="2266298"/>
                  </a:lnTo>
                  <a:lnTo>
                    <a:pt x="4110826" y="2315593"/>
                  </a:lnTo>
                  <a:lnTo>
                    <a:pt x="4120486" y="2364888"/>
                  </a:lnTo>
                  <a:lnTo>
                    <a:pt x="4130145" y="2414182"/>
                  </a:lnTo>
                  <a:lnTo>
                    <a:pt x="4139803" y="2463477"/>
                  </a:lnTo>
                  <a:lnTo>
                    <a:pt x="4149461" y="2512771"/>
                  </a:lnTo>
                  <a:lnTo>
                    <a:pt x="4159119" y="2562066"/>
                  </a:lnTo>
                  <a:lnTo>
                    <a:pt x="4168777" y="2611360"/>
                  </a:lnTo>
                  <a:lnTo>
                    <a:pt x="4178435" y="2660655"/>
                  </a:lnTo>
                  <a:lnTo>
                    <a:pt x="4188092" y="2709949"/>
                  </a:lnTo>
                  <a:lnTo>
                    <a:pt x="4197749" y="2759244"/>
                  </a:lnTo>
                  <a:lnTo>
                    <a:pt x="4207406" y="2808538"/>
                  </a:lnTo>
                  <a:lnTo>
                    <a:pt x="4217062" y="2857833"/>
                  </a:lnTo>
                  <a:lnTo>
                    <a:pt x="4226719" y="2907128"/>
                  </a:lnTo>
                  <a:lnTo>
                    <a:pt x="4236375" y="2956423"/>
                  </a:lnTo>
                  <a:lnTo>
                    <a:pt x="4246031" y="3005719"/>
                  </a:lnTo>
                  <a:lnTo>
                    <a:pt x="4255687" y="3055014"/>
                  </a:lnTo>
                  <a:lnTo>
                    <a:pt x="4265343" y="3104310"/>
                  </a:lnTo>
                  <a:lnTo>
                    <a:pt x="4274999" y="3153606"/>
                  </a:lnTo>
                  <a:lnTo>
                    <a:pt x="4284654" y="3202903"/>
                  </a:lnTo>
                  <a:lnTo>
                    <a:pt x="4294310" y="3252200"/>
                  </a:lnTo>
                  <a:lnTo>
                    <a:pt x="4303965" y="3301497"/>
                  </a:lnTo>
                  <a:lnTo>
                    <a:pt x="4313621" y="3350795"/>
                  </a:lnTo>
                  <a:lnTo>
                    <a:pt x="4323276" y="3400093"/>
                  </a:lnTo>
                  <a:lnTo>
                    <a:pt x="4332931" y="3449392"/>
                  </a:lnTo>
                  <a:lnTo>
                    <a:pt x="4342587" y="3498691"/>
                  </a:lnTo>
                  <a:lnTo>
                    <a:pt x="4291554" y="3494918"/>
                  </a:lnTo>
                  <a:lnTo>
                    <a:pt x="4240568" y="3490478"/>
                  </a:lnTo>
                  <a:lnTo>
                    <a:pt x="4189631" y="3485403"/>
                  </a:lnTo>
                  <a:lnTo>
                    <a:pt x="4138747" y="3479725"/>
                  </a:lnTo>
                  <a:lnTo>
                    <a:pt x="4087919" y="3473476"/>
                  </a:lnTo>
                  <a:lnTo>
                    <a:pt x="4037152" y="3466687"/>
                  </a:lnTo>
                  <a:lnTo>
                    <a:pt x="4027327" y="3416545"/>
                  </a:lnTo>
                  <a:lnTo>
                    <a:pt x="4017502" y="3366403"/>
                  </a:lnTo>
                  <a:lnTo>
                    <a:pt x="4007678" y="3316261"/>
                  </a:lnTo>
                  <a:lnTo>
                    <a:pt x="3997854" y="3266120"/>
                  </a:lnTo>
                  <a:lnTo>
                    <a:pt x="3988030" y="3215979"/>
                  </a:lnTo>
                  <a:lnTo>
                    <a:pt x="3978206" y="3165838"/>
                  </a:lnTo>
                  <a:lnTo>
                    <a:pt x="3968383" y="3115697"/>
                  </a:lnTo>
                  <a:lnTo>
                    <a:pt x="3958559" y="3065556"/>
                  </a:lnTo>
                  <a:lnTo>
                    <a:pt x="3948736" y="3015416"/>
                  </a:lnTo>
                  <a:lnTo>
                    <a:pt x="3938913" y="2965275"/>
                  </a:lnTo>
                  <a:lnTo>
                    <a:pt x="3929090" y="2915135"/>
                  </a:lnTo>
                  <a:lnTo>
                    <a:pt x="3919267" y="2864995"/>
                  </a:lnTo>
                  <a:lnTo>
                    <a:pt x="3909444" y="2814856"/>
                  </a:lnTo>
                  <a:lnTo>
                    <a:pt x="3899621" y="2764716"/>
                  </a:lnTo>
                  <a:lnTo>
                    <a:pt x="3889799" y="2714576"/>
                  </a:lnTo>
                  <a:lnTo>
                    <a:pt x="3879976" y="2664437"/>
                  </a:lnTo>
                  <a:lnTo>
                    <a:pt x="3870154" y="2614298"/>
                  </a:lnTo>
                  <a:lnTo>
                    <a:pt x="3860332" y="2564159"/>
                  </a:lnTo>
                  <a:lnTo>
                    <a:pt x="3850510" y="2514020"/>
                  </a:lnTo>
                  <a:lnTo>
                    <a:pt x="3840688" y="2463881"/>
                  </a:lnTo>
                  <a:lnTo>
                    <a:pt x="3830866" y="2413743"/>
                  </a:lnTo>
                  <a:lnTo>
                    <a:pt x="3821044" y="2363604"/>
                  </a:lnTo>
                  <a:lnTo>
                    <a:pt x="3811222" y="2313466"/>
                  </a:lnTo>
                  <a:lnTo>
                    <a:pt x="3801400" y="2263328"/>
                  </a:lnTo>
                  <a:lnTo>
                    <a:pt x="3791578" y="2213190"/>
                  </a:lnTo>
                  <a:lnTo>
                    <a:pt x="3781756" y="2163052"/>
                  </a:lnTo>
                  <a:lnTo>
                    <a:pt x="3771935" y="2112914"/>
                  </a:lnTo>
                  <a:lnTo>
                    <a:pt x="3762113" y="2062776"/>
                  </a:lnTo>
                  <a:lnTo>
                    <a:pt x="3752291" y="2012638"/>
                  </a:lnTo>
                  <a:lnTo>
                    <a:pt x="3742470" y="1962501"/>
                  </a:lnTo>
                  <a:lnTo>
                    <a:pt x="3732648" y="1912363"/>
                  </a:lnTo>
                  <a:lnTo>
                    <a:pt x="3722826" y="1862226"/>
                  </a:lnTo>
                  <a:lnTo>
                    <a:pt x="3713004" y="1812089"/>
                  </a:lnTo>
                  <a:lnTo>
                    <a:pt x="3703183" y="1761952"/>
                  </a:lnTo>
                  <a:lnTo>
                    <a:pt x="3693361" y="1711815"/>
                  </a:lnTo>
                  <a:lnTo>
                    <a:pt x="3683539" y="1661678"/>
                  </a:lnTo>
                  <a:lnTo>
                    <a:pt x="3673717" y="1611541"/>
                  </a:lnTo>
                  <a:lnTo>
                    <a:pt x="3663896" y="1561404"/>
                  </a:lnTo>
                  <a:lnTo>
                    <a:pt x="3654074" y="1511267"/>
                  </a:lnTo>
                  <a:lnTo>
                    <a:pt x="3644252" y="1461131"/>
                  </a:lnTo>
                  <a:lnTo>
                    <a:pt x="3634430" y="1410994"/>
                  </a:lnTo>
                  <a:lnTo>
                    <a:pt x="3624608" y="1360858"/>
                  </a:lnTo>
                  <a:lnTo>
                    <a:pt x="3614786" y="1310721"/>
                  </a:lnTo>
                  <a:lnTo>
                    <a:pt x="3604963" y="1260585"/>
                  </a:lnTo>
                  <a:lnTo>
                    <a:pt x="3595141" y="1210449"/>
                  </a:lnTo>
                  <a:lnTo>
                    <a:pt x="3585318" y="1160312"/>
                  </a:lnTo>
                  <a:lnTo>
                    <a:pt x="3575496" y="1110176"/>
                  </a:lnTo>
                  <a:lnTo>
                    <a:pt x="3565673" y="1060040"/>
                  </a:lnTo>
                  <a:lnTo>
                    <a:pt x="3555851" y="1009904"/>
                  </a:lnTo>
                  <a:lnTo>
                    <a:pt x="3546028" y="959768"/>
                  </a:lnTo>
                  <a:lnTo>
                    <a:pt x="3536205" y="909632"/>
                  </a:lnTo>
                  <a:lnTo>
                    <a:pt x="3526381" y="859496"/>
                  </a:lnTo>
                  <a:lnTo>
                    <a:pt x="3516558" y="809360"/>
                  </a:lnTo>
                  <a:lnTo>
                    <a:pt x="3506735" y="759224"/>
                  </a:lnTo>
                  <a:lnTo>
                    <a:pt x="3496911" y="709088"/>
                  </a:lnTo>
                  <a:lnTo>
                    <a:pt x="3487087" y="658952"/>
                  </a:lnTo>
                  <a:lnTo>
                    <a:pt x="3477263" y="608816"/>
                  </a:lnTo>
                  <a:lnTo>
                    <a:pt x="3467439" y="558680"/>
                  </a:lnTo>
                  <a:lnTo>
                    <a:pt x="3457615" y="508544"/>
                  </a:lnTo>
                  <a:lnTo>
                    <a:pt x="3447790" y="458409"/>
                  </a:lnTo>
                  <a:lnTo>
                    <a:pt x="3437966" y="408273"/>
                  </a:lnTo>
                  <a:close/>
                </a:path>
                <a:path w="10507980" h="3542029">
                  <a:moveTo>
                    <a:pt x="2540203" y="229076"/>
                  </a:moveTo>
                  <a:lnTo>
                    <a:pt x="2586848" y="239841"/>
                  </a:lnTo>
                  <a:lnTo>
                    <a:pt x="2633496" y="250572"/>
                  </a:lnTo>
                  <a:lnTo>
                    <a:pt x="2680149" y="261246"/>
                  </a:lnTo>
                  <a:lnTo>
                    <a:pt x="2726808" y="271845"/>
                  </a:lnTo>
                  <a:lnTo>
                    <a:pt x="2773475" y="282349"/>
                  </a:lnTo>
                  <a:lnTo>
                    <a:pt x="2820154" y="292737"/>
                  </a:lnTo>
                  <a:lnTo>
                    <a:pt x="2866847" y="302990"/>
                  </a:lnTo>
                  <a:lnTo>
                    <a:pt x="2882744" y="351463"/>
                  </a:lnTo>
                  <a:lnTo>
                    <a:pt x="2898641" y="399933"/>
                  </a:lnTo>
                  <a:lnTo>
                    <a:pt x="2914540" y="448401"/>
                  </a:lnTo>
                  <a:lnTo>
                    <a:pt x="2930439" y="496865"/>
                  </a:lnTo>
                  <a:lnTo>
                    <a:pt x="2946339" y="545326"/>
                  </a:lnTo>
                  <a:lnTo>
                    <a:pt x="2962239" y="593783"/>
                  </a:lnTo>
                  <a:lnTo>
                    <a:pt x="2978141" y="642238"/>
                  </a:lnTo>
                  <a:lnTo>
                    <a:pt x="2994044" y="690689"/>
                  </a:lnTo>
                  <a:lnTo>
                    <a:pt x="3009947" y="739137"/>
                  </a:lnTo>
                  <a:lnTo>
                    <a:pt x="3025851" y="787582"/>
                  </a:lnTo>
                  <a:lnTo>
                    <a:pt x="3041757" y="836023"/>
                  </a:lnTo>
                  <a:lnTo>
                    <a:pt x="3057663" y="884461"/>
                  </a:lnTo>
                  <a:lnTo>
                    <a:pt x="3073570" y="932896"/>
                  </a:lnTo>
                  <a:lnTo>
                    <a:pt x="3089478" y="981327"/>
                  </a:lnTo>
                  <a:lnTo>
                    <a:pt x="3105388" y="1029755"/>
                  </a:lnTo>
                  <a:lnTo>
                    <a:pt x="3121298" y="1078179"/>
                  </a:lnTo>
                  <a:lnTo>
                    <a:pt x="3137209" y="1126600"/>
                  </a:lnTo>
                  <a:lnTo>
                    <a:pt x="3153122" y="1175017"/>
                  </a:lnTo>
                  <a:lnTo>
                    <a:pt x="3169036" y="1223431"/>
                  </a:lnTo>
                  <a:lnTo>
                    <a:pt x="3184950" y="1271842"/>
                  </a:lnTo>
                  <a:lnTo>
                    <a:pt x="3200866" y="1320249"/>
                  </a:lnTo>
                  <a:lnTo>
                    <a:pt x="3216784" y="1368652"/>
                  </a:lnTo>
                  <a:lnTo>
                    <a:pt x="3232702" y="1417051"/>
                  </a:lnTo>
                  <a:lnTo>
                    <a:pt x="3248621" y="1465447"/>
                  </a:lnTo>
                  <a:lnTo>
                    <a:pt x="3264542" y="1513840"/>
                  </a:lnTo>
                  <a:lnTo>
                    <a:pt x="3280464" y="1562228"/>
                  </a:lnTo>
                  <a:lnTo>
                    <a:pt x="3296388" y="1610613"/>
                  </a:lnTo>
                  <a:lnTo>
                    <a:pt x="3312312" y="1658994"/>
                  </a:lnTo>
                  <a:lnTo>
                    <a:pt x="3328239" y="1707372"/>
                  </a:lnTo>
                  <a:lnTo>
                    <a:pt x="3344166" y="1755745"/>
                  </a:lnTo>
                  <a:lnTo>
                    <a:pt x="3360095" y="1804115"/>
                  </a:lnTo>
                  <a:lnTo>
                    <a:pt x="3376025" y="1852481"/>
                  </a:lnTo>
                  <a:lnTo>
                    <a:pt x="3391957" y="1900843"/>
                  </a:lnTo>
                  <a:lnTo>
                    <a:pt x="3407890" y="1949201"/>
                  </a:lnTo>
                  <a:lnTo>
                    <a:pt x="3423824" y="1997556"/>
                  </a:lnTo>
                  <a:lnTo>
                    <a:pt x="3439761" y="2045906"/>
                  </a:lnTo>
                  <a:lnTo>
                    <a:pt x="3455698" y="2094252"/>
                  </a:lnTo>
                  <a:lnTo>
                    <a:pt x="3471637" y="2142595"/>
                  </a:lnTo>
                  <a:lnTo>
                    <a:pt x="3487578" y="2190933"/>
                  </a:lnTo>
                  <a:lnTo>
                    <a:pt x="3503520" y="2239267"/>
                  </a:lnTo>
                  <a:lnTo>
                    <a:pt x="3519464" y="2287598"/>
                  </a:lnTo>
                  <a:lnTo>
                    <a:pt x="3535410" y="2335924"/>
                  </a:lnTo>
                  <a:lnTo>
                    <a:pt x="3551357" y="2384246"/>
                  </a:lnTo>
                  <a:lnTo>
                    <a:pt x="3567306" y="2432564"/>
                  </a:lnTo>
                  <a:lnTo>
                    <a:pt x="3583256" y="2480878"/>
                  </a:lnTo>
                  <a:lnTo>
                    <a:pt x="3599209" y="2529187"/>
                  </a:lnTo>
                  <a:lnTo>
                    <a:pt x="3615163" y="2577493"/>
                  </a:lnTo>
                  <a:lnTo>
                    <a:pt x="3631119" y="2625794"/>
                  </a:lnTo>
                  <a:lnTo>
                    <a:pt x="3647076" y="2674091"/>
                  </a:lnTo>
                  <a:lnTo>
                    <a:pt x="3663036" y="2722383"/>
                  </a:lnTo>
                  <a:lnTo>
                    <a:pt x="3678997" y="2770671"/>
                  </a:lnTo>
                  <a:lnTo>
                    <a:pt x="3694960" y="2818955"/>
                  </a:lnTo>
                  <a:lnTo>
                    <a:pt x="3710925" y="2867235"/>
                  </a:lnTo>
                  <a:lnTo>
                    <a:pt x="3726892" y="2915510"/>
                  </a:lnTo>
                  <a:lnTo>
                    <a:pt x="3742860" y="2963781"/>
                  </a:lnTo>
                  <a:lnTo>
                    <a:pt x="3758831" y="3012047"/>
                  </a:lnTo>
                  <a:lnTo>
                    <a:pt x="3774804" y="3060309"/>
                  </a:lnTo>
                  <a:lnTo>
                    <a:pt x="3790779" y="3108566"/>
                  </a:lnTo>
                  <a:lnTo>
                    <a:pt x="3806755" y="3156819"/>
                  </a:lnTo>
                  <a:lnTo>
                    <a:pt x="3822734" y="3205067"/>
                  </a:lnTo>
                  <a:lnTo>
                    <a:pt x="3838715" y="3253311"/>
                  </a:lnTo>
                  <a:lnTo>
                    <a:pt x="3854698" y="3301550"/>
                  </a:lnTo>
                  <a:lnTo>
                    <a:pt x="3870682" y="3349785"/>
                  </a:lnTo>
                  <a:lnTo>
                    <a:pt x="3886670" y="3398015"/>
                  </a:lnTo>
                  <a:lnTo>
                    <a:pt x="3902659" y="3446240"/>
                  </a:lnTo>
                  <a:lnTo>
                    <a:pt x="3848824" y="3437176"/>
                  </a:lnTo>
                  <a:lnTo>
                    <a:pt x="3795024" y="3427660"/>
                  </a:lnTo>
                  <a:lnTo>
                    <a:pt x="3741273" y="3417728"/>
                  </a:lnTo>
                  <a:lnTo>
                    <a:pt x="3687587" y="3407415"/>
                  </a:lnTo>
                  <a:lnTo>
                    <a:pt x="3633977" y="3396757"/>
                  </a:lnTo>
                  <a:lnTo>
                    <a:pt x="3580460" y="3385788"/>
                  </a:lnTo>
                  <a:lnTo>
                    <a:pt x="3564181" y="3335908"/>
                  </a:lnTo>
                  <a:lnTo>
                    <a:pt x="3547902" y="3286022"/>
                  </a:lnTo>
                  <a:lnTo>
                    <a:pt x="3531622" y="3236130"/>
                  </a:lnTo>
                  <a:lnTo>
                    <a:pt x="3515343" y="3186232"/>
                  </a:lnTo>
                  <a:lnTo>
                    <a:pt x="3499064" y="3136327"/>
                  </a:lnTo>
                  <a:lnTo>
                    <a:pt x="3482785" y="3086416"/>
                  </a:lnTo>
                  <a:lnTo>
                    <a:pt x="3466506" y="3036499"/>
                  </a:lnTo>
                  <a:lnTo>
                    <a:pt x="3450227" y="2986575"/>
                  </a:lnTo>
                  <a:lnTo>
                    <a:pt x="3433948" y="2936645"/>
                  </a:lnTo>
                  <a:lnTo>
                    <a:pt x="3417669" y="2886709"/>
                  </a:lnTo>
                  <a:lnTo>
                    <a:pt x="3401390" y="2836767"/>
                  </a:lnTo>
                  <a:lnTo>
                    <a:pt x="3349596" y="2825526"/>
                  </a:lnTo>
                  <a:lnTo>
                    <a:pt x="3297843" y="2814107"/>
                  </a:lnTo>
                  <a:lnTo>
                    <a:pt x="3246123" y="2802537"/>
                  </a:lnTo>
                  <a:lnTo>
                    <a:pt x="3194427" y="2790840"/>
                  </a:lnTo>
                  <a:lnTo>
                    <a:pt x="3142750" y="2779043"/>
                  </a:lnTo>
                  <a:lnTo>
                    <a:pt x="3091083" y="2767169"/>
                  </a:lnTo>
                  <a:lnTo>
                    <a:pt x="3039419" y="2755244"/>
                  </a:lnTo>
                  <a:lnTo>
                    <a:pt x="2987751" y="2743295"/>
                  </a:lnTo>
                  <a:lnTo>
                    <a:pt x="2990269" y="2794802"/>
                  </a:lnTo>
                  <a:lnTo>
                    <a:pt x="2992793" y="2846304"/>
                  </a:lnTo>
                  <a:lnTo>
                    <a:pt x="2995322" y="2897801"/>
                  </a:lnTo>
                  <a:lnTo>
                    <a:pt x="2997854" y="2949295"/>
                  </a:lnTo>
                  <a:lnTo>
                    <a:pt x="3000387" y="3000787"/>
                  </a:lnTo>
                  <a:lnTo>
                    <a:pt x="3002921" y="3052280"/>
                  </a:lnTo>
                  <a:lnTo>
                    <a:pt x="3005452" y="3103774"/>
                  </a:lnTo>
                  <a:lnTo>
                    <a:pt x="3007981" y="3155271"/>
                  </a:lnTo>
                  <a:lnTo>
                    <a:pt x="3010506" y="3206772"/>
                  </a:lnTo>
                  <a:lnTo>
                    <a:pt x="3013024" y="3258280"/>
                  </a:lnTo>
                  <a:lnTo>
                    <a:pt x="2960307" y="3246188"/>
                  </a:lnTo>
                  <a:lnTo>
                    <a:pt x="2907562" y="3234192"/>
                  </a:lnTo>
                  <a:lnTo>
                    <a:pt x="2854782" y="3222323"/>
                  </a:lnTo>
                  <a:lnTo>
                    <a:pt x="2801959" y="3210612"/>
                  </a:lnTo>
                  <a:lnTo>
                    <a:pt x="2749087" y="3199092"/>
                  </a:lnTo>
                  <a:lnTo>
                    <a:pt x="2696159" y="3187795"/>
                  </a:lnTo>
                  <a:lnTo>
                    <a:pt x="2693497" y="3136729"/>
                  </a:lnTo>
                  <a:lnTo>
                    <a:pt x="2690835" y="3085665"/>
                  </a:lnTo>
                  <a:lnTo>
                    <a:pt x="2688170" y="3034603"/>
                  </a:lnTo>
                  <a:lnTo>
                    <a:pt x="2685505" y="2983544"/>
                  </a:lnTo>
                  <a:lnTo>
                    <a:pt x="2682837" y="2932487"/>
                  </a:lnTo>
                  <a:lnTo>
                    <a:pt x="2680169" y="2881432"/>
                  </a:lnTo>
                  <a:lnTo>
                    <a:pt x="2677499" y="2830379"/>
                  </a:lnTo>
                  <a:lnTo>
                    <a:pt x="2674827" y="2779328"/>
                  </a:lnTo>
                  <a:lnTo>
                    <a:pt x="2672154" y="2728280"/>
                  </a:lnTo>
                  <a:lnTo>
                    <a:pt x="2669480" y="2677233"/>
                  </a:lnTo>
                  <a:lnTo>
                    <a:pt x="2666805" y="2626189"/>
                  </a:lnTo>
                  <a:lnTo>
                    <a:pt x="2664128" y="2575147"/>
                  </a:lnTo>
                  <a:lnTo>
                    <a:pt x="2661451" y="2524106"/>
                  </a:lnTo>
                  <a:lnTo>
                    <a:pt x="2658772" y="2473068"/>
                  </a:lnTo>
                  <a:lnTo>
                    <a:pt x="2656091" y="2422032"/>
                  </a:lnTo>
                  <a:lnTo>
                    <a:pt x="2653410" y="2370997"/>
                  </a:lnTo>
                  <a:lnTo>
                    <a:pt x="2650728" y="2319965"/>
                  </a:lnTo>
                  <a:lnTo>
                    <a:pt x="2648044" y="2268934"/>
                  </a:lnTo>
                  <a:lnTo>
                    <a:pt x="2645360" y="2217906"/>
                  </a:lnTo>
                  <a:lnTo>
                    <a:pt x="2642675" y="2166879"/>
                  </a:lnTo>
                  <a:lnTo>
                    <a:pt x="2639988" y="2115854"/>
                  </a:lnTo>
                  <a:lnTo>
                    <a:pt x="2637301" y="2064831"/>
                  </a:lnTo>
                  <a:lnTo>
                    <a:pt x="2634613" y="2013810"/>
                  </a:lnTo>
                  <a:lnTo>
                    <a:pt x="2631924" y="1962791"/>
                  </a:lnTo>
                  <a:lnTo>
                    <a:pt x="2629234" y="1911773"/>
                  </a:lnTo>
                  <a:lnTo>
                    <a:pt x="2626543" y="1860758"/>
                  </a:lnTo>
                  <a:lnTo>
                    <a:pt x="2623852" y="1809744"/>
                  </a:lnTo>
                  <a:lnTo>
                    <a:pt x="2621159" y="1758731"/>
                  </a:lnTo>
                  <a:lnTo>
                    <a:pt x="2618466" y="1707721"/>
                  </a:lnTo>
                  <a:lnTo>
                    <a:pt x="2615773" y="1656712"/>
                  </a:lnTo>
                  <a:lnTo>
                    <a:pt x="2613079" y="1605705"/>
                  </a:lnTo>
                  <a:lnTo>
                    <a:pt x="2610384" y="1554699"/>
                  </a:lnTo>
                  <a:lnTo>
                    <a:pt x="2607688" y="1503696"/>
                  </a:lnTo>
                  <a:lnTo>
                    <a:pt x="2604992" y="1452693"/>
                  </a:lnTo>
                  <a:lnTo>
                    <a:pt x="2602296" y="1401693"/>
                  </a:lnTo>
                  <a:lnTo>
                    <a:pt x="2599599" y="1350694"/>
                  </a:lnTo>
                  <a:lnTo>
                    <a:pt x="2596901" y="1299696"/>
                  </a:lnTo>
                  <a:lnTo>
                    <a:pt x="2594203" y="1248700"/>
                  </a:lnTo>
                  <a:lnTo>
                    <a:pt x="2591505" y="1197706"/>
                  </a:lnTo>
                  <a:lnTo>
                    <a:pt x="2588806" y="1146713"/>
                  </a:lnTo>
                  <a:lnTo>
                    <a:pt x="2586107" y="1095722"/>
                  </a:lnTo>
                  <a:lnTo>
                    <a:pt x="2583408" y="1044732"/>
                  </a:lnTo>
                  <a:lnTo>
                    <a:pt x="2580708" y="993743"/>
                  </a:lnTo>
                  <a:lnTo>
                    <a:pt x="2578008" y="942756"/>
                  </a:lnTo>
                  <a:lnTo>
                    <a:pt x="2575308" y="891770"/>
                  </a:lnTo>
                  <a:lnTo>
                    <a:pt x="2572608" y="840786"/>
                  </a:lnTo>
                  <a:lnTo>
                    <a:pt x="2569908" y="789803"/>
                  </a:lnTo>
                  <a:lnTo>
                    <a:pt x="2567207" y="738822"/>
                  </a:lnTo>
                  <a:lnTo>
                    <a:pt x="2564507" y="687841"/>
                  </a:lnTo>
                  <a:lnTo>
                    <a:pt x="2561806" y="636862"/>
                  </a:lnTo>
                  <a:lnTo>
                    <a:pt x="2559105" y="585885"/>
                  </a:lnTo>
                  <a:lnTo>
                    <a:pt x="2556405" y="534908"/>
                  </a:lnTo>
                  <a:lnTo>
                    <a:pt x="2553704" y="483933"/>
                  </a:lnTo>
                  <a:lnTo>
                    <a:pt x="2551004" y="432959"/>
                  </a:lnTo>
                  <a:lnTo>
                    <a:pt x="2548303" y="381987"/>
                  </a:lnTo>
                  <a:lnTo>
                    <a:pt x="2545603" y="331015"/>
                  </a:lnTo>
                  <a:lnTo>
                    <a:pt x="2542903" y="280045"/>
                  </a:lnTo>
                  <a:lnTo>
                    <a:pt x="2540203" y="229076"/>
                  </a:lnTo>
                  <a:close/>
                </a:path>
                <a:path w="10507980" h="3542029">
                  <a:moveTo>
                    <a:pt x="913079" y="3778"/>
                  </a:moveTo>
                  <a:lnTo>
                    <a:pt x="964224" y="1634"/>
                  </a:lnTo>
                  <a:lnTo>
                    <a:pt x="1015412" y="386"/>
                  </a:lnTo>
                  <a:lnTo>
                    <a:pt x="1066622" y="0"/>
                  </a:lnTo>
                  <a:lnTo>
                    <a:pt x="1117831" y="438"/>
                  </a:lnTo>
                  <a:lnTo>
                    <a:pt x="1169019" y="1667"/>
                  </a:lnTo>
                  <a:lnTo>
                    <a:pt x="1220165" y="3651"/>
                  </a:lnTo>
                  <a:lnTo>
                    <a:pt x="1229801" y="52848"/>
                  </a:lnTo>
                  <a:lnTo>
                    <a:pt x="1239439" y="102046"/>
                  </a:lnTo>
                  <a:lnTo>
                    <a:pt x="1249079" y="151246"/>
                  </a:lnTo>
                  <a:lnTo>
                    <a:pt x="1258719" y="200447"/>
                  </a:lnTo>
                  <a:lnTo>
                    <a:pt x="1268360" y="249648"/>
                  </a:lnTo>
                  <a:lnTo>
                    <a:pt x="1278001" y="298850"/>
                  </a:lnTo>
                  <a:lnTo>
                    <a:pt x="1287644" y="348053"/>
                  </a:lnTo>
                  <a:lnTo>
                    <a:pt x="1297287" y="397257"/>
                  </a:lnTo>
                  <a:lnTo>
                    <a:pt x="1306930" y="446461"/>
                  </a:lnTo>
                  <a:lnTo>
                    <a:pt x="1316574" y="495665"/>
                  </a:lnTo>
                  <a:lnTo>
                    <a:pt x="1326218" y="544869"/>
                  </a:lnTo>
                  <a:lnTo>
                    <a:pt x="1335862" y="594074"/>
                  </a:lnTo>
                  <a:lnTo>
                    <a:pt x="1345506" y="643278"/>
                  </a:lnTo>
                  <a:lnTo>
                    <a:pt x="1355150" y="692483"/>
                  </a:lnTo>
                  <a:lnTo>
                    <a:pt x="1364793" y="741687"/>
                  </a:lnTo>
                  <a:lnTo>
                    <a:pt x="1374437" y="790891"/>
                  </a:lnTo>
                  <a:lnTo>
                    <a:pt x="1384080" y="840094"/>
                  </a:lnTo>
                  <a:lnTo>
                    <a:pt x="1393722" y="889297"/>
                  </a:lnTo>
                  <a:lnTo>
                    <a:pt x="1403364" y="938499"/>
                  </a:lnTo>
                  <a:lnTo>
                    <a:pt x="1413005" y="987701"/>
                  </a:lnTo>
                  <a:lnTo>
                    <a:pt x="1422645" y="1036901"/>
                  </a:lnTo>
                  <a:lnTo>
                    <a:pt x="1432284" y="1086101"/>
                  </a:lnTo>
                  <a:lnTo>
                    <a:pt x="1441922" y="1135299"/>
                  </a:lnTo>
                  <a:lnTo>
                    <a:pt x="1451559" y="1184497"/>
                  </a:lnTo>
                  <a:lnTo>
                    <a:pt x="1500689" y="1187122"/>
                  </a:lnTo>
                  <a:lnTo>
                    <a:pt x="1549779" y="1190406"/>
                  </a:lnTo>
                  <a:lnTo>
                    <a:pt x="1598827" y="1194323"/>
                  </a:lnTo>
                  <a:lnTo>
                    <a:pt x="1647831" y="1198845"/>
                  </a:lnTo>
                  <a:lnTo>
                    <a:pt x="1696790" y="1203945"/>
                  </a:lnTo>
                  <a:lnTo>
                    <a:pt x="1745700" y="1209596"/>
                  </a:lnTo>
                  <a:lnTo>
                    <a:pt x="1794560" y="1215770"/>
                  </a:lnTo>
                  <a:lnTo>
                    <a:pt x="1843368" y="1222441"/>
                  </a:lnTo>
                  <a:lnTo>
                    <a:pt x="1892122" y="1229582"/>
                  </a:lnTo>
                  <a:lnTo>
                    <a:pt x="1882486" y="1180384"/>
                  </a:lnTo>
                  <a:lnTo>
                    <a:pt x="1872849" y="1131186"/>
                  </a:lnTo>
                  <a:lnTo>
                    <a:pt x="1863213" y="1081986"/>
                  </a:lnTo>
                  <a:lnTo>
                    <a:pt x="1853577" y="1032786"/>
                  </a:lnTo>
                  <a:lnTo>
                    <a:pt x="1843940" y="983584"/>
                  </a:lnTo>
                  <a:lnTo>
                    <a:pt x="1834303" y="934382"/>
                  </a:lnTo>
                  <a:lnTo>
                    <a:pt x="1824666" y="885179"/>
                  </a:lnTo>
                  <a:lnTo>
                    <a:pt x="1815028" y="835976"/>
                  </a:lnTo>
                  <a:lnTo>
                    <a:pt x="1805390" y="786772"/>
                  </a:lnTo>
                  <a:lnTo>
                    <a:pt x="1795751" y="737568"/>
                  </a:lnTo>
                  <a:lnTo>
                    <a:pt x="1786112" y="688363"/>
                  </a:lnTo>
                  <a:lnTo>
                    <a:pt x="1776472" y="639159"/>
                  </a:lnTo>
                  <a:lnTo>
                    <a:pt x="1766832" y="589954"/>
                  </a:lnTo>
                  <a:lnTo>
                    <a:pt x="1757191" y="540750"/>
                  </a:lnTo>
                  <a:lnTo>
                    <a:pt x="1747549" y="491546"/>
                  </a:lnTo>
                  <a:lnTo>
                    <a:pt x="1737906" y="442342"/>
                  </a:lnTo>
                  <a:lnTo>
                    <a:pt x="1728262" y="393138"/>
                  </a:lnTo>
                  <a:lnTo>
                    <a:pt x="1718618" y="343935"/>
                  </a:lnTo>
                  <a:lnTo>
                    <a:pt x="1708972" y="294733"/>
                  </a:lnTo>
                  <a:lnTo>
                    <a:pt x="1699326" y="245532"/>
                  </a:lnTo>
                  <a:lnTo>
                    <a:pt x="1689678" y="196331"/>
                  </a:lnTo>
                  <a:lnTo>
                    <a:pt x="1680029" y="147131"/>
                  </a:lnTo>
                  <a:lnTo>
                    <a:pt x="1670379" y="97933"/>
                  </a:lnTo>
                  <a:lnTo>
                    <a:pt x="1660728" y="48736"/>
                  </a:lnTo>
                  <a:lnTo>
                    <a:pt x="1711314" y="56593"/>
                  </a:lnTo>
                  <a:lnTo>
                    <a:pt x="1761848" y="64902"/>
                  </a:lnTo>
                  <a:lnTo>
                    <a:pt x="1812318" y="73628"/>
                  </a:lnTo>
                  <a:lnTo>
                    <a:pt x="1862714" y="82734"/>
                  </a:lnTo>
                  <a:lnTo>
                    <a:pt x="1913026" y="92186"/>
                  </a:lnTo>
                  <a:lnTo>
                    <a:pt x="1963242" y="101949"/>
                  </a:lnTo>
                  <a:lnTo>
                    <a:pt x="1973067" y="152085"/>
                  </a:lnTo>
                  <a:lnTo>
                    <a:pt x="1982891" y="202220"/>
                  </a:lnTo>
                  <a:lnTo>
                    <a:pt x="1992716" y="252356"/>
                  </a:lnTo>
                  <a:lnTo>
                    <a:pt x="2002541" y="302492"/>
                  </a:lnTo>
                  <a:lnTo>
                    <a:pt x="2012366" y="352628"/>
                  </a:lnTo>
                  <a:lnTo>
                    <a:pt x="2022190" y="402764"/>
                  </a:lnTo>
                  <a:lnTo>
                    <a:pt x="2032015" y="452900"/>
                  </a:lnTo>
                  <a:lnTo>
                    <a:pt x="2041840" y="503036"/>
                  </a:lnTo>
                  <a:lnTo>
                    <a:pt x="2051665" y="553172"/>
                  </a:lnTo>
                  <a:lnTo>
                    <a:pt x="2061489" y="603308"/>
                  </a:lnTo>
                  <a:lnTo>
                    <a:pt x="2071314" y="653444"/>
                  </a:lnTo>
                  <a:lnTo>
                    <a:pt x="2081138" y="703580"/>
                  </a:lnTo>
                  <a:lnTo>
                    <a:pt x="2090963" y="753716"/>
                  </a:lnTo>
                  <a:lnTo>
                    <a:pt x="2100787" y="803852"/>
                  </a:lnTo>
                  <a:lnTo>
                    <a:pt x="2110612" y="853988"/>
                  </a:lnTo>
                  <a:lnTo>
                    <a:pt x="2120436" y="904125"/>
                  </a:lnTo>
                  <a:lnTo>
                    <a:pt x="2130261" y="954261"/>
                  </a:lnTo>
                  <a:lnTo>
                    <a:pt x="2140085" y="1004397"/>
                  </a:lnTo>
                  <a:lnTo>
                    <a:pt x="2149909" y="1054534"/>
                  </a:lnTo>
                  <a:lnTo>
                    <a:pt x="2159733" y="1104670"/>
                  </a:lnTo>
                  <a:lnTo>
                    <a:pt x="2169557" y="1154807"/>
                  </a:lnTo>
                  <a:lnTo>
                    <a:pt x="2179381" y="1204943"/>
                  </a:lnTo>
                  <a:lnTo>
                    <a:pt x="2189205" y="1255080"/>
                  </a:lnTo>
                  <a:lnTo>
                    <a:pt x="2199029" y="1305217"/>
                  </a:lnTo>
                  <a:lnTo>
                    <a:pt x="2208853" y="1355354"/>
                  </a:lnTo>
                  <a:lnTo>
                    <a:pt x="2218677" y="1405491"/>
                  </a:lnTo>
                  <a:lnTo>
                    <a:pt x="2228500" y="1455628"/>
                  </a:lnTo>
                  <a:lnTo>
                    <a:pt x="2238324" y="1505765"/>
                  </a:lnTo>
                  <a:lnTo>
                    <a:pt x="2248147" y="1555902"/>
                  </a:lnTo>
                  <a:lnTo>
                    <a:pt x="2257971" y="1606039"/>
                  </a:lnTo>
                  <a:lnTo>
                    <a:pt x="2267794" y="1656177"/>
                  </a:lnTo>
                  <a:lnTo>
                    <a:pt x="2277617" y="1706314"/>
                  </a:lnTo>
                  <a:lnTo>
                    <a:pt x="2287440" y="1756452"/>
                  </a:lnTo>
                  <a:lnTo>
                    <a:pt x="2297263" y="1806590"/>
                  </a:lnTo>
                  <a:lnTo>
                    <a:pt x="2307086" y="1856728"/>
                  </a:lnTo>
                  <a:lnTo>
                    <a:pt x="2316909" y="1906866"/>
                  </a:lnTo>
                  <a:lnTo>
                    <a:pt x="2326731" y="1957004"/>
                  </a:lnTo>
                  <a:lnTo>
                    <a:pt x="2336554" y="2007142"/>
                  </a:lnTo>
                  <a:lnTo>
                    <a:pt x="2346376" y="2057280"/>
                  </a:lnTo>
                  <a:lnTo>
                    <a:pt x="2356198" y="2107419"/>
                  </a:lnTo>
                  <a:lnTo>
                    <a:pt x="2366020" y="2157557"/>
                  </a:lnTo>
                  <a:lnTo>
                    <a:pt x="2375842" y="2207696"/>
                  </a:lnTo>
                  <a:lnTo>
                    <a:pt x="2385664" y="2257835"/>
                  </a:lnTo>
                  <a:lnTo>
                    <a:pt x="2395485" y="2307974"/>
                  </a:lnTo>
                  <a:lnTo>
                    <a:pt x="2405307" y="2358113"/>
                  </a:lnTo>
                  <a:lnTo>
                    <a:pt x="2415128" y="2408252"/>
                  </a:lnTo>
                  <a:lnTo>
                    <a:pt x="2424949" y="2458392"/>
                  </a:lnTo>
                  <a:lnTo>
                    <a:pt x="2434770" y="2508532"/>
                  </a:lnTo>
                  <a:lnTo>
                    <a:pt x="2444591" y="2558671"/>
                  </a:lnTo>
                  <a:lnTo>
                    <a:pt x="2454412" y="2608811"/>
                  </a:lnTo>
                  <a:lnTo>
                    <a:pt x="2464232" y="2658951"/>
                  </a:lnTo>
                  <a:lnTo>
                    <a:pt x="2474053" y="2709092"/>
                  </a:lnTo>
                  <a:lnTo>
                    <a:pt x="2483873" y="2759232"/>
                  </a:lnTo>
                  <a:lnTo>
                    <a:pt x="2493693" y="2809373"/>
                  </a:lnTo>
                  <a:lnTo>
                    <a:pt x="2503513" y="2859514"/>
                  </a:lnTo>
                  <a:lnTo>
                    <a:pt x="2513332" y="2909655"/>
                  </a:lnTo>
                  <a:lnTo>
                    <a:pt x="2523152" y="2959796"/>
                  </a:lnTo>
                  <a:lnTo>
                    <a:pt x="2532971" y="3009937"/>
                  </a:lnTo>
                  <a:lnTo>
                    <a:pt x="2542790" y="3060079"/>
                  </a:lnTo>
                  <a:lnTo>
                    <a:pt x="2552609" y="3110221"/>
                  </a:lnTo>
                  <a:lnTo>
                    <a:pt x="2562428" y="3160363"/>
                  </a:lnTo>
                  <a:lnTo>
                    <a:pt x="2512212" y="3150600"/>
                  </a:lnTo>
                  <a:lnTo>
                    <a:pt x="2461905" y="3141148"/>
                  </a:lnTo>
                  <a:lnTo>
                    <a:pt x="2411520" y="3132042"/>
                  </a:lnTo>
                  <a:lnTo>
                    <a:pt x="2361072" y="3123316"/>
                  </a:lnTo>
                  <a:lnTo>
                    <a:pt x="2310574" y="3115007"/>
                  </a:lnTo>
                  <a:lnTo>
                    <a:pt x="2260041" y="3107150"/>
                  </a:lnTo>
                  <a:lnTo>
                    <a:pt x="2250443" y="3058206"/>
                  </a:lnTo>
                  <a:lnTo>
                    <a:pt x="2240846" y="3009262"/>
                  </a:lnTo>
                  <a:lnTo>
                    <a:pt x="2231251" y="2960318"/>
                  </a:lnTo>
                  <a:lnTo>
                    <a:pt x="2221656" y="2911374"/>
                  </a:lnTo>
                  <a:lnTo>
                    <a:pt x="2212062" y="2862430"/>
                  </a:lnTo>
                  <a:lnTo>
                    <a:pt x="2202468" y="2813485"/>
                  </a:lnTo>
                  <a:lnTo>
                    <a:pt x="2192875" y="2764540"/>
                  </a:lnTo>
                  <a:lnTo>
                    <a:pt x="2183283" y="2715595"/>
                  </a:lnTo>
                  <a:lnTo>
                    <a:pt x="2173691" y="2666650"/>
                  </a:lnTo>
                  <a:lnTo>
                    <a:pt x="2164100" y="2617704"/>
                  </a:lnTo>
                  <a:lnTo>
                    <a:pt x="2154509" y="2568758"/>
                  </a:lnTo>
                  <a:lnTo>
                    <a:pt x="2144918" y="2519811"/>
                  </a:lnTo>
                  <a:lnTo>
                    <a:pt x="2135327" y="2470864"/>
                  </a:lnTo>
                  <a:lnTo>
                    <a:pt x="2125736" y="2421916"/>
                  </a:lnTo>
                  <a:lnTo>
                    <a:pt x="2116145" y="2372968"/>
                  </a:lnTo>
                  <a:lnTo>
                    <a:pt x="2106553" y="2324019"/>
                  </a:lnTo>
                  <a:lnTo>
                    <a:pt x="2096962" y="2275069"/>
                  </a:lnTo>
                  <a:lnTo>
                    <a:pt x="2087370" y="2226118"/>
                  </a:lnTo>
                  <a:lnTo>
                    <a:pt x="2077778" y="2177167"/>
                  </a:lnTo>
                  <a:lnTo>
                    <a:pt x="2068185" y="2128215"/>
                  </a:lnTo>
                  <a:lnTo>
                    <a:pt x="2058592" y="2079262"/>
                  </a:lnTo>
                  <a:lnTo>
                    <a:pt x="2048998" y="2030308"/>
                  </a:lnTo>
                  <a:lnTo>
                    <a:pt x="2039403" y="1981353"/>
                  </a:lnTo>
                  <a:lnTo>
                    <a:pt x="2029807" y="1932398"/>
                  </a:lnTo>
                  <a:lnTo>
                    <a:pt x="2020210" y="1883441"/>
                  </a:lnTo>
                  <a:lnTo>
                    <a:pt x="2010613" y="1834483"/>
                  </a:lnTo>
                  <a:lnTo>
                    <a:pt x="1961893" y="1827380"/>
                  </a:lnTo>
                  <a:lnTo>
                    <a:pt x="1913102" y="1820737"/>
                  </a:lnTo>
                  <a:lnTo>
                    <a:pt x="1864248" y="1814581"/>
                  </a:lnTo>
                  <a:lnTo>
                    <a:pt x="1815333" y="1808940"/>
                  </a:lnTo>
                  <a:lnTo>
                    <a:pt x="1766364" y="1803840"/>
                  </a:lnTo>
                  <a:lnTo>
                    <a:pt x="1717346" y="1799308"/>
                  </a:lnTo>
                  <a:lnTo>
                    <a:pt x="1668284" y="1795373"/>
                  </a:lnTo>
                  <a:lnTo>
                    <a:pt x="1619184" y="1792060"/>
                  </a:lnTo>
                  <a:lnTo>
                    <a:pt x="1570050" y="1789398"/>
                  </a:lnTo>
                  <a:lnTo>
                    <a:pt x="1579647" y="1838356"/>
                  </a:lnTo>
                  <a:lnTo>
                    <a:pt x="1589244" y="1887313"/>
                  </a:lnTo>
                  <a:lnTo>
                    <a:pt x="1598840" y="1936269"/>
                  </a:lnTo>
                  <a:lnTo>
                    <a:pt x="1608434" y="1985224"/>
                  </a:lnTo>
                  <a:lnTo>
                    <a:pt x="1618028" y="2034178"/>
                  </a:lnTo>
                  <a:lnTo>
                    <a:pt x="1627621" y="2083132"/>
                  </a:lnTo>
                  <a:lnTo>
                    <a:pt x="1637212" y="2132085"/>
                  </a:lnTo>
                  <a:lnTo>
                    <a:pt x="1646803" y="2181037"/>
                  </a:lnTo>
                  <a:lnTo>
                    <a:pt x="1656394" y="2229989"/>
                  </a:lnTo>
                  <a:lnTo>
                    <a:pt x="1665983" y="2278941"/>
                  </a:lnTo>
                  <a:lnTo>
                    <a:pt x="1675572" y="2327892"/>
                  </a:lnTo>
                  <a:lnTo>
                    <a:pt x="1685160" y="2376844"/>
                  </a:lnTo>
                  <a:lnTo>
                    <a:pt x="1694748" y="2425795"/>
                  </a:lnTo>
                  <a:lnTo>
                    <a:pt x="1704335" y="2474746"/>
                  </a:lnTo>
                  <a:lnTo>
                    <a:pt x="1713921" y="2523697"/>
                  </a:lnTo>
                  <a:lnTo>
                    <a:pt x="1723507" y="2572649"/>
                  </a:lnTo>
                  <a:lnTo>
                    <a:pt x="1733093" y="2621600"/>
                  </a:lnTo>
                  <a:lnTo>
                    <a:pt x="1742678" y="2670552"/>
                  </a:lnTo>
                  <a:lnTo>
                    <a:pt x="1752263" y="2719505"/>
                  </a:lnTo>
                  <a:lnTo>
                    <a:pt x="1761847" y="2768458"/>
                  </a:lnTo>
                  <a:lnTo>
                    <a:pt x="1771432" y="2817412"/>
                  </a:lnTo>
                  <a:lnTo>
                    <a:pt x="1781016" y="2866366"/>
                  </a:lnTo>
                  <a:lnTo>
                    <a:pt x="1790600" y="2915321"/>
                  </a:lnTo>
                  <a:lnTo>
                    <a:pt x="1800183" y="2964277"/>
                  </a:lnTo>
                  <a:lnTo>
                    <a:pt x="1809767" y="3013234"/>
                  </a:lnTo>
                  <a:lnTo>
                    <a:pt x="1819351" y="3062192"/>
                  </a:lnTo>
                  <a:lnTo>
                    <a:pt x="1768206" y="3060154"/>
                  </a:lnTo>
                  <a:lnTo>
                    <a:pt x="1717022" y="3058890"/>
                  </a:lnTo>
                  <a:lnTo>
                    <a:pt x="1665824" y="3058429"/>
                  </a:lnTo>
                  <a:lnTo>
                    <a:pt x="1614636" y="3058805"/>
                  </a:lnTo>
                  <a:lnTo>
                    <a:pt x="1563484" y="3060049"/>
                  </a:lnTo>
                  <a:lnTo>
                    <a:pt x="1512392" y="3062192"/>
                  </a:lnTo>
                  <a:lnTo>
                    <a:pt x="1502567" y="3012056"/>
                  </a:lnTo>
                  <a:lnTo>
                    <a:pt x="1492742" y="2961920"/>
                  </a:lnTo>
                  <a:lnTo>
                    <a:pt x="1482917" y="2911783"/>
                  </a:lnTo>
                  <a:lnTo>
                    <a:pt x="1473092" y="2861647"/>
                  </a:lnTo>
                  <a:lnTo>
                    <a:pt x="1463268" y="2811510"/>
                  </a:lnTo>
                  <a:lnTo>
                    <a:pt x="1453443" y="2761373"/>
                  </a:lnTo>
                  <a:lnTo>
                    <a:pt x="1443618" y="2711236"/>
                  </a:lnTo>
                  <a:lnTo>
                    <a:pt x="1433793" y="2661099"/>
                  </a:lnTo>
                  <a:lnTo>
                    <a:pt x="1423968" y="2610962"/>
                  </a:lnTo>
                  <a:lnTo>
                    <a:pt x="1414144" y="2560824"/>
                  </a:lnTo>
                  <a:lnTo>
                    <a:pt x="1404319" y="2510686"/>
                  </a:lnTo>
                  <a:lnTo>
                    <a:pt x="1394494" y="2460549"/>
                  </a:lnTo>
                  <a:lnTo>
                    <a:pt x="1384669" y="2410411"/>
                  </a:lnTo>
                  <a:lnTo>
                    <a:pt x="1374844" y="2360273"/>
                  </a:lnTo>
                  <a:lnTo>
                    <a:pt x="1365020" y="2310135"/>
                  </a:lnTo>
                  <a:lnTo>
                    <a:pt x="1355195" y="2259996"/>
                  </a:lnTo>
                  <a:lnTo>
                    <a:pt x="1345370" y="2209858"/>
                  </a:lnTo>
                  <a:lnTo>
                    <a:pt x="1335545" y="2159720"/>
                  </a:lnTo>
                  <a:lnTo>
                    <a:pt x="1325720" y="2109581"/>
                  </a:lnTo>
                  <a:lnTo>
                    <a:pt x="1315896" y="2059443"/>
                  </a:lnTo>
                  <a:lnTo>
                    <a:pt x="1306071" y="2009304"/>
                  </a:lnTo>
                  <a:lnTo>
                    <a:pt x="1296246" y="1959165"/>
                  </a:lnTo>
                  <a:lnTo>
                    <a:pt x="1286421" y="1909027"/>
                  </a:lnTo>
                  <a:lnTo>
                    <a:pt x="1276596" y="1858888"/>
                  </a:lnTo>
                  <a:lnTo>
                    <a:pt x="1266772" y="1808749"/>
                  </a:lnTo>
                  <a:lnTo>
                    <a:pt x="1256947" y="1758610"/>
                  </a:lnTo>
                  <a:lnTo>
                    <a:pt x="1247122" y="1708471"/>
                  </a:lnTo>
                  <a:lnTo>
                    <a:pt x="1237297" y="1658332"/>
                  </a:lnTo>
                  <a:lnTo>
                    <a:pt x="1227472" y="1608193"/>
                  </a:lnTo>
                  <a:lnTo>
                    <a:pt x="1217648" y="1558054"/>
                  </a:lnTo>
                  <a:lnTo>
                    <a:pt x="1207823" y="1507915"/>
                  </a:lnTo>
                  <a:lnTo>
                    <a:pt x="1197998" y="1457776"/>
                  </a:lnTo>
                  <a:lnTo>
                    <a:pt x="1188173" y="1407637"/>
                  </a:lnTo>
                  <a:lnTo>
                    <a:pt x="1178348" y="1357498"/>
                  </a:lnTo>
                  <a:lnTo>
                    <a:pt x="1168524" y="1307359"/>
                  </a:lnTo>
                  <a:lnTo>
                    <a:pt x="1158699" y="1257221"/>
                  </a:lnTo>
                  <a:lnTo>
                    <a:pt x="1148874" y="1207082"/>
                  </a:lnTo>
                  <a:lnTo>
                    <a:pt x="1139049" y="1156943"/>
                  </a:lnTo>
                  <a:lnTo>
                    <a:pt x="1129224" y="1106804"/>
                  </a:lnTo>
                  <a:lnTo>
                    <a:pt x="1119400" y="1056665"/>
                  </a:lnTo>
                  <a:lnTo>
                    <a:pt x="1109575" y="1006527"/>
                  </a:lnTo>
                  <a:lnTo>
                    <a:pt x="1099750" y="956388"/>
                  </a:lnTo>
                  <a:lnTo>
                    <a:pt x="1089925" y="906250"/>
                  </a:lnTo>
                  <a:lnTo>
                    <a:pt x="1080100" y="856111"/>
                  </a:lnTo>
                  <a:lnTo>
                    <a:pt x="1070276" y="805973"/>
                  </a:lnTo>
                  <a:lnTo>
                    <a:pt x="1060451" y="755835"/>
                  </a:lnTo>
                  <a:lnTo>
                    <a:pt x="1050626" y="705697"/>
                  </a:lnTo>
                  <a:lnTo>
                    <a:pt x="1040801" y="655559"/>
                  </a:lnTo>
                  <a:lnTo>
                    <a:pt x="1030976" y="605421"/>
                  </a:lnTo>
                  <a:lnTo>
                    <a:pt x="1021152" y="555283"/>
                  </a:lnTo>
                  <a:lnTo>
                    <a:pt x="1011327" y="505145"/>
                  </a:lnTo>
                  <a:lnTo>
                    <a:pt x="1001502" y="455008"/>
                  </a:lnTo>
                  <a:lnTo>
                    <a:pt x="991677" y="404871"/>
                  </a:lnTo>
                  <a:lnTo>
                    <a:pt x="981852" y="354733"/>
                  </a:lnTo>
                  <a:lnTo>
                    <a:pt x="972028" y="304596"/>
                  </a:lnTo>
                  <a:lnTo>
                    <a:pt x="962203" y="254459"/>
                  </a:lnTo>
                  <a:lnTo>
                    <a:pt x="952378" y="204323"/>
                  </a:lnTo>
                  <a:lnTo>
                    <a:pt x="942553" y="154186"/>
                  </a:lnTo>
                  <a:lnTo>
                    <a:pt x="932728" y="104050"/>
                  </a:lnTo>
                  <a:lnTo>
                    <a:pt x="922904" y="53914"/>
                  </a:lnTo>
                  <a:lnTo>
                    <a:pt x="913079" y="3778"/>
                  </a:lnTo>
                  <a:close/>
                </a:path>
                <a:path w="10507980" h="3542029">
                  <a:moveTo>
                    <a:pt x="0" y="223996"/>
                  </a:moveTo>
                  <a:lnTo>
                    <a:pt x="46333" y="203194"/>
                  </a:lnTo>
                  <a:lnTo>
                    <a:pt x="93117" y="183413"/>
                  </a:lnTo>
                  <a:lnTo>
                    <a:pt x="140327" y="164653"/>
                  </a:lnTo>
                  <a:lnTo>
                    <a:pt x="187935" y="146913"/>
                  </a:lnTo>
                  <a:lnTo>
                    <a:pt x="235914" y="130193"/>
                  </a:lnTo>
                  <a:lnTo>
                    <a:pt x="284239" y="114493"/>
                  </a:lnTo>
                  <a:lnTo>
                    <a:pt x="332882" y="99813"/>
                  </a:lnTo>
                  <a:lnTo>
                    <a:pt x="381817" y="86153"/>
                  </a:lnTo>
                  <a:lnTo>
                    <a:pt x="431018" y="73512"/>
                  </a:lnTo>
                  <a:lnTo>
                    <a:pt x="480457" y="61891"/>
                  </a:lnTo>
                  <a:lnTo>
                    <a:pt x="530108" y="51289"/>
                  </a:lnTo>
                  <a:lnTo>
                    <a:pt x="579945" y="41705"/>
                  </a:lnTo>
                  <a:lnTo>
                    <a:pt x="629941" y="33140"/>
                  </a:lnTo>
                  <a:lnTo>
                    <a:pt x="680070" y="25594"/>
                  </a:lnTo>
                  <a:lnTo>
                    <a:pt x="730304" y="19066"/>
                  </a:lnTo>
                  <a:lnTo>
                    <a:pt x="780618" y="13557"/>
                  </a:lnTo>
                  <a:lnTo>
                    <a:pt x="790612" y="64581"/>
                  </a:lnTo>
                  <a:lnTo>
                    <a:pt x="800606" y="115606"/>
                  </a:lnTo>
                  <a:lnTo>
                    <a:pt x="810599" y="166631"/>
                  </a:lnTo>
                  <a:lnTo>
                    <a:pt x="820593" y="217656"/>
                  </a:lnTo>
                  <a:lnTo>
                    <a:pt x="830587" y="268680"/>
                  </a:lnTo>
                  <a:lnTo>
                    <a:pt x="900545" y="625853"/>
                  </a:lnTo>
                  <a:lnTo>
                    <a:pt x="910539" y="676878"/>
                  </a:lnTo>
                  <a:lnTo>
                    <a:pt x="860021" y="682335"/>
                  </a:lnTo>
                  <a:lnTo>
                    <a:pt x="809560" y="688804"/>
                  </a:lnTo>
                  <a:lnTo>
                    <a:pt x="759229" y="696290"/>
                  </a:lnTo>
                  <a:lnTo>
                    <a:pt x="709103" y="704801"/>
                  </a:lnTo>
                  <a:lnTo>
                    <a:pt x="659257" y="714343"/>
                  </a:lnTo>
                  <a:lnTo>
                    <a:pt x="669032" y="764238"/>
                  </a:lnTo>
                  <a:lnTo>
                    <a:pt x="678808" y="814134"/>
                  </a:lnTo>
                  <a:lnTo>
                    <a:pt x="688585" y="864030"/>
                  </a:lnTo>
                  <a:lnTo>
                    <a:pt x="698361" y="913926"/>
                  </a:lnTo>
                  <a:lnTo>
                    <a:pt x="708137" y="963822"/>
                  </a:lnTo>
                  <a:lnTo>
                    <a:pt x="717914" y="1013719"/>
                  </a:lnTo>
                  <a:lnTo>
                    <a:pt x="727690" y="1063616"/>
                  </a:lnTo>
                  <a:lnTo>
                    <a:pt x="737467" y="1113514"/>
                  </a:lnTo>
                  <a:lnTo>
                    <a:pt x="747244" y="1163411"/>
                  </a:lnTo>
                  <a:lnTo>
                    <a:pt x="757021" y="1213309"/>
                  </a:lnTo>
                  <a:lnTo>
                    <a:pt x="766798" y="1263208"/>
                  </a:lnTo>
                  <a:lnTo>
                    <a:pt x="776575" y="1313106"/>
                  </a:lnTo>
                  <a:lnTo>
                    <a:pt x="786352" y="1363005"/>
                  </a:lnTo>
                  <a:lnTo>
                    <a:pt x="796130" y="1412904"/>
                  </a:lnTo>
                  <a:lnTo>
                    <a:pt x="805907" y="1462803"/>
                  </a:lnTo>
                  <a:lnTo>
                    <a:pt x="815685" y="1512702"/>
                  </a:lnTo>
                  <a:lnTo>
                    <a:pt x="825462" y="1562602"/>
                  </a:lnTo>
                  <a:lnTo>
                    <a:pt x="835240" y="1612502"/>
                  </a:lnTo>
                  <a:lnTo>
                    <a:pt x="845018" y="1662402"/>
                  </a:lnTo>
                  <a:lnTo>
                    <a:pt x="854796" y="1712302"/>
                  </a:lnTo>
                  <a:lnTo>
                    <a:pt x="864574" y="1762203"/>
                  </a:lnTo>
                  <a:lnTo>
                    <a:pt x="874352" y="1812103"/>
                  </a:lnTo>
                  <a:lnTo>
                    <a:pt x="884130" y="1862004"/>
                  </a:lnTo>
                  <a:lnTo>
                    <a:pt x="893908" y="1911905"/>
                  </a:lnTo>
                  <a:lnTo>
                    <a:pt x="903686" y="1961806"/>
                  </a:lnTo>
                  <a:lnTo>
                    <a:pt x="913465" y="2011708"/>
                  </a:lnTo>
                  <a:lnTo>
                    <a:pt x="923243" y="2061609"/>
                  </a:lnTo>
                  <a:lnTo>
                    <a:pt x="933021" y="2111511"/>
                  </a:lnTo>
                  <a:lnTo>
                    <a:pt x="942800" y="2161412"/>
                  </a:lnTo>
                  <a:lnTo>
                    <a:pt x="952578" y="2211314"/>
                  </a:lnTo>
                  <a:lnTo>
                    <a:pt x="962357" y="2261216"/>
                  </a:lnTo>
                  <a:lnTo>
                    <a:pt x="972136" y="2311118"/>
                  </a:lnTo>
                  <a:lnTo>
                    <a:pt x="981914" y="2361021"/>
                  </a:lnTo>
                  <a:lnTo>
                    <a:pt x="991693" y="2410923"/>
                  </a:lnTo>
                  <a:lnTo>
                    <a:pt x="1001472" y="2460825"/>
                  </a:lnTo>
                  <a:lnTo>
                    <a:pt x="1011250" y="2510728"/>
                  </a:lnTo>
                  <a:lnTo>
                    <a:pt x="1021029" y="2560631"/>
                  </a:lnTo>
                  <a:lnTo>
                    <a:pt x="1030808" y="2610533"/>
                  </a:lnTo>
                  <a:lnTo>
                    <a:pt x="1040587" y="2660436"/>
                  </a:lnTo>
                  <a:lnTo>
                    <a:pt x="1050366" y="2710339"/>
                  </a:lnTo>
                  <a:lnTo>
                    <a:pt x="1060145" y="2760242"/>
                  </a:lnTo>
                  <a:lnTo>
                    <a:pt x="1069924" y="2810145"/>
                  </a:lnTo>
                  <a:lnTo>
                    <a:pt x="1079703" y="2860048"/>
                  </a:lnTo>
                  <a:lnTo>
                    <a:pt x="1089482" y="2909951"/>
                  </a:lnTo>
                  <a:lnTo>
                    <a:pt x="1099261" y="2959854"/>
                  </a:lnTo>
                  <a:lnTo>
                    <a:pt x="1109040" y="3009757"/>
                  </a:lnTo>
                  <a:lnTo>
                    <a:pt x="1118819" y="3059660"/>
                  </a:lnTo>
                  <a:lnTo>
                    <a:pt x="1128598" y="3109563"/>
                  </a:lnTo>
                  <a:lnTo>
                    <a:pt x="1078444" y="3120189"/>
                  </a:lnTo>
                  <a:lnTo>
                    <a:pt x="1028569" y="3131877"/>
                  </a:lnTo>
                  <a:lnTo>
                    <a:pt x="978976" y="3144631"/>
                  </a:lnTo>
                  <a:lnTo>
                    <a:pt x="929669" y="3158453"/>
                  </a:lnTo>
                  <a:lnTo>
                    <a:pt x="880651" y="3173348"/>
                  </a:lnTo>
                  <a:lnTo>
                    <a:pt x="831926" y="3189319"/>
                  </a:lnTo>
                  <a:lnTo>
                    <a:pt x="822151" y="3139423"/>
                  </a:lnTo>
                  <a:lnTo>
                    <a:pt x="812377" y="3089528"/>
                  </a:lnTo>
                  <a:lnTo>
                    <a:pt x="802603" y="3039632"/>
                  </a:lnTo>
                  <a:lnTo>
                    <a:pt x="792828" y="2989736"/>
                  </a:lnTo>
                  <a:lnTo>
                    <a:pt x="783053" y="2939839"/>
                  </a:lnTo>
                  <a:lnTo>
                    <a:pt x="773279" y="2889942"/>
                  </a:lnTo>
                  <a:lnTo>
                    <a:pt x="763504" y="2840045"/>
                  </a:lnTo>
                  <a:lnTo>
                    <a:pt x="753729" y="2790148"/>
                  </a:lnTo>
                  <a:lnTo>
                    <a:pt x="743954" y="2740250"/>
                  </a:lnTo>
                  <a:lnTo>
                    <a:pt x="734179" y="2690352"/>
                  </a:lnTo>
                  <a:lnTo>
                    <a:pt x="724404" y="2640454"/>
                  </a:lnTo>
                  <a:lnTo>
                    <a:pt x="714628" y="2590555"/>
                  </a:lnTo>
                  <a:lnTo>
                    <a:pt x="704853" y="2540657"/>
                  </a:lnTo>
                  <a:lnTo>
                    <a:pt x="695078" y="2490758"/>
                  </a:lnTo>
                  <a:lnTo>
                    <a:pt x="685302" y="2440859"/>
                  </a:lnTo>
                  <a:lnTo>
                    <a:pt x="675527" y="2390959"/>
                  </a:lnTo>
                  <a:lnTo>
                    <a:pt x="665751" y="2341059"/>
                  </a:lnTo>
                  <a:lnTo>
                    <a:pt x="655975" y="2291160"/>
                  </a:lnTo>
                  <a:lnTo>
                    <a:pt x="646200" y="2241260"/>
                  </a:lnTo>
                  <a:lnTo>
                    <a:pt x="636424" y="2191359"/>
                  </a:lnTo>
                  <a:lnTo>
                    <a:pt x="626648" y="2141459"/>
                  </a:lnTo>
                  <a:lnTo>
                    <a:pt x="616872" y="2091558"/>
                  </a:lnTo>
                  <a:lnTo>
                    <a:pt x="607096" y="2041657"/>
                  </a:lnTo>
                  <a:lnTo>
                    <a:pt x="597320" y="1991756"/>
                  </a:lnTo>
                  <a:lnTo>
                    <a:pt x="587544" y="1941855"/>
                  </a:lnTo>
                  <a:lnTo>
                    <a:pt x="577768" y="1891954"/>
                  </a:lnTo>
                  <a:lnTo>
                    <a:pt x="567992" y="1842052"/>
                  </a:lnTo>
                  <a:lnTo>
                    <a:pt x="558216" y="1792151"/>
                  </a:lnTo>
                  <a:lnTo>
                    <a:pt x="548439" y="1742249"/>
                  </a:lnTo>
                  <a:lnTo>
                    <a:pt x="538663" y="1692347"/>
                  </a:lnTo>
                  <a:lnTo>
                    <a:pt x="528887" y="1642445"/>
                  </a:lnTo>
                  <a:lnTo>
                    <a:pt x="519111" y="1592543"/>
                  </a:lnTo>
                  <a:lnTo>
                    <a:pt x="509334" y="1542641"/>
                  </a:lnTo>
                  <a:lnTo>
                    <a:pt x="499558" y="1492738"/>
                  </a:lnTo>
                  <a:lnTo>
                    <a:pt x="489781" y="1442836"/>
                  </a:lnTo>
                  <a:lnTo>
                    <a:pt x="480005" y="1392934"/>
                  </a:lnTo>
                  <a:lnTo>
                    <a:pt x="470228" y="1343031"/>
                  </a:lnTo>
                  <a:lnTo>
                    <a:pt x="460452" y="1293128"/>
                  </a:lnTo>
                  <a:lnTo>
                    <a:pt x="450675" y="1243225"/>
                  </a:lnTo>
                  <a:lnTo>
                    <a:pt x="440899" y="1193323"/>
                  </a:lnTo>
                  <a:lnTo>
                    <a:pt x="431122" y="1143420"/>
                  </a:lnTo>
                  <a:lnTo>
                    <a:pt x="421346" y="1093517"/>
                  </a:lnTo>
                  <a:lnTo>
                    <a:pt x="411569" y="1043614"/>
                  </a:lnTo>
                  <a:lnTo>
                    <a:pt x="401793" y="993711"/>
                  </a:lnTo>
                  <a:lnTo>
                    <a:pt x="392016" y="943808"/>
                  </a:lnTo>
                  <a:lnTo>
                    <a:pt x="382239" y="893905"/>
                  </a:lnTo>
                  <a:lnTo>
                    <a:pt x="372463" y="844002"/>
                  </a:lnTo>
                  <a:lnTo>
                    <a:pt x="362686" y="794099"/>
                  </a:lnTo>
                  <a:lnTo>
                    <a:pt x="315552" y="810682"/>
                  </a:lnTo>
                  <a:lnTo>
                    <a:pt x="268748" y="828283"/>
                  </a:lnTo>
                  <a:lnTo>
                    <a:pt x="222238" y="846914"/>
                  </a:lnTo>
                  <a:lnTo>
                    <a:pt x="175983" y="866588"/>
                  </a:lnTo>
                  <a:lnTo>
                    <a:pt x="129946" y="887317"/>
                  </a:lnTo>
                  <a:lnTo>
                    <a:pt x="119952" y="836292"/>
                  </a:lnTo>
                  <a:lnTo>
                    <a:pt x="109957" y="785267"/>
                  </a:lnTo>
                  <a:lnTo>
                    <a:pt x="99962" y="734243"/>
                  </a:lnTo>
                  <a:lnTo>
                    <a:pt x="89967" y="683218"/>
                  </a:lnTo>
                  <a:lnTo>
                    <a:pt x="79971" y="632193"/>
                  </a:lnTo>
                  <a:lnTo>
                    <a:pt x="69975" y="581169"/>
                  </a:lnTo>
                  <a:lnTo>
                    <a:pt x="59979" y="530144"/>
                  </a:lnTo>
                  <a:lnTo>
                    <a:pt x="49983" y="479119"/>
                  </a:lnTo>
                  <a:lnTo>
                    <a:pt x="39987" y="428095"/>
                  </a:lnTo>
                  <a:lnTo>
                    <a:pt x="29990" y="377070"/>
                  </a:lnTo>
                  <a:lnTo>
                    <a:pt x="19993" y="326045"/>
                  </a:lnTo>
                  <a:lnTo>
                    <a:pt x="9996" y="275020"/>
                  </a:lnTo>
                  <a:lnTo>
                    <a:pt x="0" y="223996"/>
                  </a:lnTo>
                  <a:close/>
                </a:path>
                <a:path w="10507980" h="3542029">
                  <a:moveTo>
                    <a:pt x="8212150" y="276828"/>
                  </a:moveTo>
                  <a:lnTo>
                    <a:pt x="8280034" y="295123"/>
                  </a:lnTo>
                  <a:lnTo>
                    <a:pt x="8347456" y="325349"/>
                  </a:lnTo>
                  <a:lnTo>
                    <a:pt x="8380995" y="344967"/>
                  </a:lnTo>
                  <a:lnTo>
                    <a:pt x="8414418" y="367605"/>
                  </a:lnTo>
                  <a:lnTo>
                    <a:pt x="8447726" y="393273"/>
                  </a:lnTo>
                  <a:lnTo>
                    <a:pt x="8480919" y="421986"/>
                  </a:lnTo>
                  <a:lnTo>
                    <a:pt x="8513997" y="453755"/>
                  </a:lnTo>
                  <a:lnTo>
                    <a:pt x="8546959" y="488591"/>
                  </a:lnTo>
                  <a:lnTo>
                    <a:pt x="8579806" y="526508"/>
                  </a:lnTo>
                  <a:lnTo>
                    <a:pt x="8612538" y="567517"/>
                  </a:lnTo>
                  <a:lnTo>
                    <a:pt x="8645155" y="611630"/>
                  </a:lnTo>
                  <a:lnTo>
                    <a:pt x="8677656" y="658860"/>
                  </a:lnTo>
                  <a:lnTo>
                    <a:pt x="8710043" y="709219"/>
                  </a:lnTo>
                  <a:lnTo>
                    <a:pt x="8742314" y="762718"/>
                  </a:lnTo>
                  <a:lnTo>
                    <a:pt x="8774469" y="819371"/>
                  </a:lnTo>
                  <a:lnTo>
                    <a:pt x="8806510" y="879189"/>
                  </a:lnTo>
                  <a:lnTo>
                    <a:pt x="8828089" y="921376"/>
                  </a:lnTo>
                  <a:lnTo>
                    <a:pt x="8849193" y="964087"/>
                  </a:lnTo>
                  <a:lnTo>
                    <a:pt x="8869822" y="1007322"/>
                  </a:lnTo>
                  <a:lnTo>
                    <a:pt x="8889973" y="1051084"/>
                  </a:lnTo>
                  <a:lnTo>
                    <a:pt x="8909647" y="1095374"/>
                  </a:lnTo>
                  <a:lnTo>
                    <a:pt x="8928842" y="1140193"/>
                  </a:lnTo>
                  <a:lnTo>
                    <a:pt x="8947556" y="1185543"/>
                  </a:lnTo>
                  <a:lnTo>
                    <a:pt x="8965790" y="1231426"/>
                  </a:lnTo>
                  <a:lnTo>
                    <a:pt x="8983542" y="1277844"/>
                  </a:lnTo>
                  <a:lnTo>
                    <a:pt x="9000811" y="1324798"/>
                  </a:lnTo>
                  <a:lnTo>
                    <a:pt x="9017596" y="1372290"/>
                  </a:lnTo>
                  <a:lnTo>
                    <a:pt x="9033896" y="1420320"/>
                  </a:lnTo>
                  <a:lnTo>
                    <a:pt x="9049711" y="1468892"/>
                  </a:lnTo>
                  <a:lnTo>
                    <a:pt x="9065038" y="1518007"/>
                  </a:lnTo>
                  <a:lnTo>
                    <a:pt x="9079877" y="1567666"/>
                  </a:lnTo>
                  <a:lnTo>
                    <a:pt x="9094228" y="1617870"/>
                  </a:lnTo>
                  <a:lnTo>
                    <a:pt x="9108088" y="1668622"/>
                  </a:lnTo>
                  <a:lnTo>
                    <a:pt x="9121457" y="1719924"/>
                  </a:lnTo>
                  <a:lnTo>
                    <a:pt x="9134335" y="1771776"/>
                  </a:lnTo>
                  <a:lnTo>
                    <a:pt x="9146720" y="1824180"/>
                  </a:lnTo>
                  <a:lnTo>
                    <a:pt x="9158610" y="1877138"/>
                  </a:lnTo>
                  <a:lnTo>
                    <a:pt x="9170006" y="1930652"/>
                  </a:lnTo>
                  <a:lnTo>
                    <a:pt x="9180906" y="1984724"/>
                  </a:lnTo>
                  <a:lnTo>
                    <a:pt x="9191615" y="2041023"/>
                  </a:lnTo>
                  <a:lnTo>
                    <a:pt x="9201542" y="2096660"/>
                  </a:lnTo>
                  <a:lnTo>
                    <a:pt x="9210687" y="2151634"/>
                  </a:lnTo>
                  <a:lnTo>
                    <a:pt x="9219048" y="2205942"/>
                  </a:lnTo>
                  <a:lnTo>
                    <a:pt x="9226627" y="2259584"/>
                  </a:lnTo>
                  <a:lnTo>
                    <a:pt x="9233422" y="2312558"/>
                  </a:lnTo>
                  <a:lnTo>
                    <a:pt x="9239434" y="2364863"/>
                  </a:lnTo>
                  <a:lnTo>
                    <a:pt x="9244662" y="2416498"/>
                  </a:lnTo>
                  <a:lnTo>
                    <a:pt x="9249107" y="2467461"/>
                  </a:lnTo>
                  <a:lnTo>
                    <a:pt x="9252768" y="2517752"/>
                  </a:lnTo>
                  <a:lnTo>
                    <a:pt x="9255645" y="2567368"/>
                  </a:lnTo>
                  <a:lnTo>
                    <a:pt x="9257738" y="2616309"/>
                  </a:lnTo>
                  <a:lnTo>
                    <a:pt x="9259047" y="2664573"/>
                  </a:lnTo>
                  <a:lnTo>
                    <a:pt x="9259572" y="2712160"/>
                  </a:lnTo>
                  <a:lnTo>
                    <a:pt x="9259312" y="2759067"/>
                  </a:lnTo>
                  <a:lnTo>
                    <a:pt x="9258267" y="2805293"/>
                  </a:lnTo>
                  <a:lnTo>
                    <a:pt x="9256438" y="2850838"/>
                  </a:lnTo>
                  <a:lnTo>
                    <a:pt x="9253824" y="2895699"/>
                  </a:lnTo>
                  <a:lnTo>
                    <a:pt x="9250425" y="2939876"/>
                  </a:lnTo>
                  <a:lnTo>
                    <a:pt x="9246241" y="2983367"/>
                  </a:lnTo>
                  <a:lnTo>
                    <a:pt x="9241271" y="3026172"/>
                  </a:lnTo>
                  <a:lnTo>
                    <a:pt x="9235516" y="3068288"/>
                  </a:lnTo>
                  <a:lnTo>
                    <a:pt x="9224241" y="3134859"/>
                  </a:lnTo>
                  <a:lnTo>
                    <a:pt x="9210891" y="3196483"/>
                  </a:lnTo>
                  <a:lnTo>
                    <a:pt x="9195473" y="3253137"/>
                  </a:lnTo>
                  <a:lnTo>
                    <a:pt x="9177991" y="3304797"/>
                  </a:lnTo>
                  <a:lnTo>
                    <a:pt x="9158450" y="3351441"/>
                  </a:lnTo>
                  <a:lnTo>
                    <a:pt x="9136856" y="3393046"/>
                  </a:lnTo>
                  <a:lnTo>
                    <a:pt x="9113214" y="3429588"/>
                  </a:lnTo>
                  <a:lnTo>
                    <a:pt x="9087528" y="3461045"/>
                  </a:lnTo>
                  <a:lnTo>
                    <a:pt x="9059805" y="3487394"/>
                  </a:lnTo>
                  <a:lnTo>
                    <a:pt x="8998265" y="3524673"/>
                  </a:lnTo>
                  <a:lnTo>
                    <a:pt x="8928636" y="3541243"/>
                  </a:lnTo>
                  <a:lnTo>
                    <a:pt x="8890801" y="3541704"/>
                  </a:lnTo>
                  <a:lnTo>
                    <a:pt x="8850960" y="3536918"/>
                  </a:lnTo>
                  <a:lnTo>
                    <a:pt x="8783323" y="3518000"/>
                  </a:lnTo>
                  <a:lnTo>
                    <a:pt x="8716296" y="3485940"/>
                  </a:lnTo>
                  <a:lnTo>
                    <a:pt x="8683008" y="3465010"/>
                  </a:lnTo>
                  <a:lnTo>
                    <a:pt x="8649867" y="3440826"/>
                  </a:lnTo>
                  <a:lnTo>
                    <a:pt x="8616873" y="3413399"/>
                  </a:lnTo>
                  <a:lnTo>
                    <a:pt x="8584024" y="3382741"/>
                  </a:lnTo>
                  <a:lnTo>
                    <a:pt x="8551319" y="3348862"/>
                  </a:lnTo>
                  <a:lnTo>
                    <a:pt x="8518756" y="3311773"/>
                  </a:lnTo>
                  <a:lnTo>
                    <a:pt x="8486334" y="3271484"/>
                  </a:lnTo>
                  <a:lnTo>
                    <a:pt x="8454052" y="3228007"/>
                  </a:lnTo>
                  <a:lnTo>
                    <a:pt x="8421907" y="3181351"/>
                  </a:lnTo>
                  <a:lnTo>
                    <a:pt x="8389899" y="3131528"/>
                  </a:lnTo>
                  <a:lnTo>
                    <a:pt x="8358026" y="3078548"/>
                  </a:lnTo>
                  <a:lnTo>
                    <a:pt x="8326287" y="3022422"/>
                  </a:lnTo>
                  <a:lnTo>
                    <a:pt x="8294680" y="2963161"/>
                  </a:lnTo>
                  <a:lnTo>
                    <a:pt x="8263204" y="2900775"/>
                  </a:lnTo>
                  <a:lnTo>
                    <a:pt x="8242723" y="2858391"/>
                  </a:lnTo>
                  <a:lnTo>
                    <a:pt x="8222683" y="2815600"/>
                  </a:lnTo>
                  <a:lnTo>
                    <a:pt x="8203082" y="2772402"/>
                  </a:lnTo>
                  <a:lnTo>
                    <a:pt x="8183922" y="2728797"/>
                  </a:lnTo>
                  <a:lnTo>
                    <a:pt x="8165202" y="2684786"/>
                  </a:lnTo>
                  <a:lnTo>
                    <a:pt x="8146921" y="2640367"/>
                  </a:lnTo>
                  <a:lnTo>
                    <a:pt x="8129080" y="2595542"/>
                  </a:lnTo>
                  <a:lnTo>
                    <a:pt x="8111679" y="2550311"/>
                  </a:lnTo>
                  <a:lnTo>
                    <a:pt x="8094716" y="2504674"/>
                  </a:lnTo>
                  <a:lnTo>
                    <a:pt x="8078193" y="2458631"/>
                  </a:lnTo>
                  <a:lnTo>
                    <a:pt x="8062108" y="2412182"/>
                  </a:lnTo>
                  <a:lnTo>
                    <a:pt x="8046462" y="2365327"/>
                  </a:lnTo>
                  <a:lnTo>
                    <a:pt x="8031255" y="2318067"/>
                  </a:lnTo>
                  <a:lnTo>
                    <a:pt x="8016486" y="2270401"/>
                  </a:lnTo>
                  <a:lnTo>
                    <a:pt x="8002155" y="2222331"/>
                  </a:lnTo>
                  <a:lnTo>
                    <a:pt x="7988263" y="2173855"/>
                  </a:lnTo>
                  <a:lnTo>
                    <a:pt x="7974808" y="2124975"/>
                  </a:lnTo>
                  <a:lnTo>
                    <a:pt x="7961791" y="2075689"/>
                  </a:lnTo>
                  <a:lnTo>
                    <a:pt x="7949212" y="2026000"/>
                  </a:lnTo>
                  <a:lnTo>
                    <a:pt x="7937069" y="1975906"/>
                  </a:lnTo>
                  <a:lnTo>
                    <a:pt x="7925365" y="1925408"/>
                  </a:lnTo>
                  <a:lnTo>
                    <a:pt x="7914097" y="1874506"/>
                  </a:lnTo>
                  <a:lnTo>
                    <a:pt x="7903266" y="1823200"/>
                  </a:lnTo>
                  <a:lnTo>
                    <a:pt x="7892872" y="1771491"/>
                  </a:lnTo>
                  <a:lnTo>
                    <a:pt x="7883051" y="1719706"/>
                  </a:lnTo>
                  <a:lnTo>
                    <a:pt x="7873884" y="1667845"/>
                  </a:lnTo>
                  <a:lnTo>
                    <a:pt x="7865371" y="1615908"/>
                  </a:lnTo>
                  <a:lnTo>
                    <a:pt x="7857511" y="1563893"/>
                  </a:lnTo>
                  <a:lnTo>
                    <a:pt x="7850304" y="1511801"/>
                  </a:lnTo>
                  <a:lnTo>
                    <a:pt x="7843749" y="1459630"/>
                  </a:lnTo>
                  <a:lnTo>
                    <a:pt x="7837846" y="1407379"/>
                  </a:lnTo>
                  <a:lnTo>
                    <a:pt x="7832593" y="1355050"/>
                  </a:lnTo>
                  <a:lnTo>
                    <a:pt x="7827991" y="1302640"/>
                  </a:lnTo>
                  <a:lnTo>
                    <a:pt x="7824039" y="1250150"/>
                  </a:lnTo>
                  <a:lnTo>
                    <a:pt x="7820736" y="1197578"/>
                  </a:lnTo>
                  <a:lnTo>
                    <a:pt x="7817882" y="1140630"/>
                  </a:lnTo>
                  <a:lnTo>
                    <a:pt x="7815948" y="1085533"/>
                  </a:lnTo>
                  <a:lnTo>
                    <a:pt x="7814934" y="1032289"/>
                  </a:lnTo>
                  <a:lnTo>
                    <a:pt x="7814837" y="980895"/>
                  </a:lnTo>
                  <a:lnTo>
                    <a:pt x="7815656" y="931354"/>
                  </a:lnTo>
                  <a:lnTo>
                    <a:pt x="7817389" y="883664"/>
                  </a:lnTo>
                  <a:lnTo>
                    <a:pt x="7820035" y="837826"/>
                  </a:lnTo>
                  <a:lnTo>
                    <a:pt x="7823593" y="793840"/>
                  </a:lnTo>
                  <a:lnTo>
                    <a:pt x="7828060" y="751705"/>
                  </a:lnTo>
                  <a:lnTo>
                    <a:pt x="7833436" y="711422"/>
                  </a:lnTo>
                  <a:lnTo>
                    <a:pt x="7845063" y="643526"/>
                  </a:lnTo>
                  <a:lnTo>
                    <a:pt x="7859046" y="581392"/>
                  </a:lnTo>
                  <a:lnTo>
                    <a:pt x="7875390" y="524997"/>
                  </a:lnTo>
                  <a:lnTo>
                    <a:pt x="7894098" y="474318"/>
                  </a:lnTo>
                  <a:lnTo>
                    <a:pt x="7915175" y="429332"/>
                  </a:lnTo>
                  <a:lnTo>
                    <a:pt x="7938625" y="390015"/>
                  </a:lnTo>
                  <a:lnTo>
                    <a:pt x="7964452" y="356346"/>
                  </a:lnTo>
                  <a:lnTo>
                    <a:pt x="7992660" y="328299"/>
                  </a:lnTo>
                  <a:lnTo>
                    <a:pt x="8056237" y="288986"/>
                  </a:lnTo>
                  <a:lnTo>
                    <a:pt x="8129389" y="271890"/>
                  </a:lnTo>
                  <a:lnTo>
                    <a:pt x="8169566" y="271616"/>
                  </a:lnTo>
                  <a:lnTo>
                    <a:pt x="8212150" y="276828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" y="0"/>
            <a:ext cx="12195175" cy="6870700"/>
            <a:chOff x="0" y="0"/>
            <a:chExt cx="12195175" cy="6870700"/>
          </a:xfrm>
          <a:solidFill>
            <a:schemeClr val="bg1"/>
          </a:solidFill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  <a:grpFill/>
          </p:spPr>
        </p:pic>
        <p:sp>
          <p:nvSpPr>
            <p:cNvPr id="4" name="object 4"/>
            <p:cNvSpPr/>
            <p:nvPr/>
          </p:nvSpPr>
          <p:spPr>
            <a:xfrm>
              <a:off x="9370948" y="0"/>
              <a:ext cx="1219200" cy="6858000"/>
            </a:xfrm>
            <a:custGeom>
              <a:avLst/>
              <a:gdLst/>
              <a:ahLst/>
              <a:cxnLst/>
              <a:rect l="l" t="t" r="r" b="b"/>
              <a:pathLst>
                <a:path w="1219200" h="6858000">
                  <a:moveTo>
                    <a:pt x="0" y="0"/>
                  </a:moveTo>
                  <a:lnTo>
                    <a:pt x="1219200" y="6857999"/>
                  </a:lnTo>
                </a:path>
              </a:pathLst>
            </a:custGeom>
            <a:grpFill/>
            <a:ln w="12700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425308" y="3681476"/>
              <a:ext cx="4763770" cy="3176905"/>
            </a:xfrm>
            <a:custGeom>
              <a:avLst/>
              <a:gdLst/>
              <a:ahLst/>
              <a:cxnLst/>
              <a:rect l="l" t="t" r="r" b="b"/>
              <a:pathLst>
                <a:path w="4763770" h="3176904">
                  <a:moveTo>
                    <a:pt x="4763516" y="0"/>
                  </a:moveTo>
                  <a:lnTo>
                    <a:pt x="0" y="3176523"/>
                  </a:lnTo>
                </a:path>
              </a:pathLst>
            </a:custGeom>
            <a:grpFill/>
            <a:ln w="12700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181465" y="0"/>
              <a:ext cx="3007360" cy="6858000"/>
            </a:xfrm>
            <a:custGeom>
              <a:avLst/>
              <a:gdLst/>
              <a:ahLst/>
              <a:cxnLst/>
              <a:rect l="l" t="t" r="r" b="b"/>
              <a:pathLst>
                <a:path w="3007359" h="6858000">
                  <a:moveTo>
                    <a:pt x="3007359" y="0"/>
                  </a:moveTo>
                  <a:lnTo>
                    <a:pt x="2043053" y="0"/>
                  </a:lnTo>
                  <a:lnTo>
                    <a:pt x="0" y="6857998"/>
                  </a:lnTo>
                  <a:lnTo>
                    <a:pt x="3007359" y="6857998"/>
                  </a:lnTo>
                  <a:lnTo>
                    <a:pt x="3007359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604985" y="0"/>
              <a:ext cx="2587625" cy="6858000"/>
            </a:xfrm>
            <a:custGeom>
              <a:avLst/>
              <a:gdLst/>
              <a:ahLst/>
              <a:cxnLst/>
              <a:rect l="l" t="t" r="r" b="b"/>
              <a:pathLst>
                <a:path w="2587625" h="6858000">
                  <a:moveTo>
                    <a:pt x="2587015" y="0"/>
                  </a:moveTo>
                  <a:lnTo>
                    <a:pt x="0" y="0"/>
                  </a:lnTo>
                  <a:lnTo>
                    <a:pt x="1207922" y="6857998"/>
                  </a:lnTo>
                  <a:lnTo>
                    <a:pt x="2587015" y="6857998"/>
                  </a:lnTo>
                  <a:lnTo>
                    <a:pt x="258701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32291" y="3048000"/>
              <a:ext cx="3260090" cy="3810000"/>
            </a:xfrm>
            <a:custGeom>
              <a:avLst/>
              <a:gdLst/>
              <a:ahLst/>
              <a:cxnLst/>
              <a:rect l="l" t="t" r="r" b="b"/>
              <a:pathLst>
                <a:path w="3260090" h="3810000">
                  <a:moveTo>
                    <a:pt x="3259708" y="0"/>
                  </a:moveTo>
                  <a:lnTo>
                    <a:pt x="0" y="3809999"/>
                  </a:lnTo>
                  <a:lnTo>
                    <a:pt x="3259708" y="3809999"/>
                  </a:lnTo>
                  <a:lnTo>
                    <a:pt x="3259708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37561" y="0"/>
              <a:ext cx="2851785" cy="6858000"/>
            </a:xfrm>
            <a:custGeom>
              <a:avLst/>
              <a:gdLst/>
              <a:ahLst/>
              <a:cxnLst/>
              <a:rect l="l" t="t" r="r" b="b"/>
              <a:pathLst>
                <a:path w="2851784" h="6858000">
                  <a:moveTo>
                    <a:pt x="2851263" y="0"/>
                  </a:moveTo>
                  <a:lnTo>
                    <a:pt x="0" y="0"/>
                  </a:lnTo>
                  <a:lnTo>
                    <a:pt x="2467722" y="6857998"/>
                  </a:lnTo>
                  <a:lnTo>
                    <a:pt x="2851263" y="6857998"/>
                  </a:lnTo>
                  <a:lnTo>
                    <a:pt x="285126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898759" y="0"/>
              <a:ext cx="1290320" cy="6858000"/>
            </a:xfrm>
            <a:custGeom>
              <a:avLst/>
              <a:gdLst/>
              <a:ahLst/>
              <a:cxnLst/>
              <a:rect l="l" t="t" r="r" b="b"/>
              <a:pathLst>
                <a:path w="1290320" h="6858000">
                  <a:moveTo>
                    <a:pt x="1290065" y="0"/>
                  </a:moveTo>
                  <a:lnTo>
                    <a:pt x="1018419" y="0"/>
                  </a:lnTo>
                  <a:lnTo>
                    <a:pt x="0" y="6857998"/>
                  </a:lnTo>
                  <a:lnTo>
                    <a:pt x="1290065" y="6857998"/>
                  </a:lnTo>
                  <a:lnTo>
                    <a:pt x="129006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940392" y="0"/>
              <a:ext cx="1249045" cy="6858000"/>
            </a:xfrm>
            <a:custGeom>
              <a:avLst/>
              <a:gdLst/>
              <a:ahLst/>
              <a:cxnLst/>
              <a:rect l="l" t="t" r="r" b="b"/>
              <a:pathLst>
                <a:path w="1249045" h="6858000">
                  <a:moveTo>
                    <a:pt x="1248432" y="0"/>
                  </a:moveTo>
                  <a:lnTo>
                    <a:pt x="0" y="0"/>
                  </a:lnTo>
                  <a:lnTo>
                    <a:pt x="1107970" y="6857998"/>
                  </a:lnTo>
                  <a:lnTo>
                    <a:pt x="1248432" y="6857998"/>
                  </a:lnTo>
                  <a:lnTo>
                    <a:pt x="124843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371708" y="3589909"/>
              <a:ext cx="1817370" cy="3268345"/>
            </a:xfrm>
            <a:custGeom>
              <a:avLst/>
              <a:gdLst/>
              <a:ahLst/>
              <a:cxnLst/>
              <a:rect l="l" t="t" r="r" b="b"/>
              <a:pathLst>
                <a:path w="1817370" h="3268345">
                  <a:moveTo>
                    <a:pt x="1817116" y="0"/>
                  </a:moveTo>
                  <a:lnTo>
                    <a:pt x="0" y="3268090"/>
                  </a:lnTo>
                  <a:lnTo>
                    <a:pt x="1817116" y="3268090"/>
                  </a:lnTo>
                  <a:lnTo>
                    <a:pt x="181711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4013200"/>
              <a:ext cx="448945" cy="2844800"/>
            </a:xfrm>
            <a:custGeom>
              <a:avLst/>
              <a:gdLst/>
              <a:ahLst/>
              <a:cxnLst/>
              <a:rect l="l" t="t" r="r" b="b"/>
              <a:pathLst>
                <a:path w="448945" h="2844800">
                  <a:moveTo>
                    <a:pt x="0" y="0"/>
                  </a:moveTo>
                  <a:lnTo>
                    <a:pt x="0" y="2844799"/>
                  </a:lnTo>
                  <a:lnTo>
                    <a:pt x="448729" y="2844799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665" y="158622"/>
              <a:ext cx="2250706" cy="398525"/>
            </a:xfrm>
            <a:prstGeom prst="rect">
              <a:avLst/>
            </a:prstGeom>
            <a:grpFill/>
          </p:spPr>
        </p:pic>
        <p:sp>
          <p:nvSpPr>
            <p:cNvPr id="15" name="object 15"/>
            <p:cNvSpPr/>
            <p:nvPr/>
          </p:nvSpPr>
          <p:spPr>
            <a:xfrm>
              <a:off x="91439" y="603504"/>
              <a:ext cx="2240280" cy="50800"/>
            </a:xfrm>
            <a:custGeom>
              <a:avLst/>
              <a:gdLst/>
              <a:ahLst/>
              <a:cxnLst/>
              <a:rect l="l" t="t" r="r" b="b"/>
              <a:pathLst>
                <a:path w="2240280" h="50800">
                  <a:moveTo>
                    <a:pt x="2240280" y="0"/>
                  </a:moveTo>
                  <a:lnTo>
                    <a:pt x="0" y="0"/>
                  </a:lnTo>
                  <a:lnTo>
                    <a:pt x="0" y="50291"/>
                  </a:lnTo>
                  <a:lnTo>
                    <a:pt x="2240280" y="50291"/>
                  </a:lnTo>
                  <a:lnTo>
                    <a:pt x="224028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1439" y="603504"/>
              <a:ext cx="2240280" cy="50800"/>
            </a:xfrm>
            <a:custGeom>
              <a:avLst/>
              <a:gdLst/>
              <a:ahLst/>
              <a:cxnLst/>
              <a:rect l="l" t="t" r="r" b="b"/>
              <a:pathLst>
                <a:path w="2240280" h="50800">
                  <a:moveTo>
                    <a:pt x="0" y="50291"/>
                  </a:moveTo>
                  <a:lnTo>
                    <a:pt x="2240280" y="50291"/>
                  </a:lnTo>
                  <a:lnTo>
                    <a:pt x="2240280" y="0"/>
                  </a:lnTo>
                  <a:lnTo>
                    <a:pt x="0" y="0"/>
                  </a:lnTo>
                  <a:lnTo>
                    <a:pt x="0" y="50291"/>
                  </a:lnTo>
                  <a:close/>
                </a:path>
              </a:pathLst>
            </a:custGeom>
            <a:grpFill/>
            <a:ln w="22860">
              <a:solidFill>
                <a:srgbClr val="539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2192000" cy="6857998"/>
            </a:xfrm>
            <a:prstGeom prst="rect">
              <a:avLst/>
            </a:prstGeom>
            <a:grpFill/>
          </p:spPr>
        </p:pic>
      </p:grpSp>
      <p:sp>
        <p:nvSpPr>
          <p:cNvPr id="18" name="object 18"/>
          <p:cNvSpPr txBox="1"/>
          <p:nvPr/>
        </p:nvSpPr>
        <p:spPr>
          <a:xfrm>
            <a:off x="78740" y="794969"/>
            <a:ext cx="4531995" cy="4351832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sz="2250" b="1" spc="-5" dirty="0">
                <a:solidFill>
                  <a:srgbClr val="90C225"/>
                </a:solidFill>
                <a:latin typeface="Trebuchet MS"/>
                <a:cs typeface="Trebuchet MS"/>
              </a:rPr>
              <a:t>1)	</a:t>
            </a:r>
            <a:r>
              <a:rPr sz="2800" b="1" spc="-10" dirty="0">
                <a:solidFill>
                  <a:srgbClr val="006FC0"/>
                </a:solidFill>
                <a:latin typeface="Trebuchet MS"/>
                <a:cs typeface="Trebuchet MS"/>
              </a:rPr>
              <a:t>Introduction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5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006FC0"/>
                </a:solidFill>
                <a:latin typeface="Trebuchet MS"/>
                <a:cs typeface="Trebuchet MS"/>
              </a:rPr>
              <a:t>2</a:t>
            </a:r>
            <a:r>
              <a:rPr sz="1800" spc="-3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6FC0"/>
                </a:solidFill>
                <a:latin typeface="Trebuchet MS"/>
                <a:cs typeface="Trebuchet MS"/>
              </a:rPr>
              <a:t>)</a:t>
            </a:r>
            <a:r>
              <a:rPr sz="1800" spc="-2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rebuchet MS"/>
                <a:cs typeface="Trebuchet MS"/>
              </a:rPr>
              <a:t>Cell</a:t>
            </a:r>
            <a:r>
              <a:rPr sz="2800" b="1" spc="-3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800" b="1" spc="-10" dirty="0">
                <a:solidFill>
                  <a:srgbClr val="006FC0"/>
                </a:solidFill>
                <a:latin typeface="Trebuchet MS"/>
                <a:cs typeface="Trebuchet MS"/>
              </a:rPr>
              <a:t>theory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550">
              <a:latin typeface="Trebuchet MS"/>
              <a:cs typeface="Trebuchet MS"/>
            </a:endParaRPr>
          </a:p>
          <a:p>
            <a:pPr marL="367665" indent="-355600">
              <a:lnSpc>
                <a:spcPct val="100000"/>
              </a:lnSpc>
              <a:buSzPct val="64285"/>
              <a:buFont typeface="Trebuchet MS"/>
              <a:buAutoNum type="arabicParenR" startAt="3"/>
              <a:tabLst>
                <a:tab pos="368300" algn="l"/>
              </a:tabLst>
            </a:pPr>
            <a:r>
              <a:rPr sz="2800" b="1" spc="-5" dirty="0">
                <a:solidFill>
                  <a:srgbClr val="006FC0"/>
                </a:solidFill>
                <a:latin typeface="Trebuchet MS"/>
                <a:cs typeface="Trebuchet MS"/>
              </a:rPr>
              <a:t>Exceptions</a:t>
            </a:r>
            <a:r>
              <a:rPr sz="2800" b="1" spc="-1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rebuchet MS"/>
                <a:cs typeface="Trebuchet MS"/>
              </a:rPr>
              <a:t>of</a:t>
            </a:r>
            <a:r>
              <a:rPr sz="2800" b="1" spc="-1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rebuchet MS"/>
                <a:cs typeface="Trebuchet MS"/>
              </a:rPr>
              <a:t>cell</a:t>
            </a:r>
            <a:r>
              <a:rPr sz="2800" b="1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800" b="1" spc="-10" dirty="0">
                <a:solidFill>
                  <a:srgbClr val="006FC0"/>
                </a:solidFill>
                <a:latin typeface="Trebuchet MS"/>
                <a:cs typeface="Trebuchet MS"/>
              </a:rPr>
              <a:t>theory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AutoNum type="arabicParenR" startAt="3"/>
            </a:pPr>
            <a:endParaRPr sz="355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buClr>
                <a:srgbClr val="90C225"/>
              </a:buClr>
              <a:buSzPct val="80357"/>
              <a:buAutoNum type="arabicParenR" startAt="3"/>
              <a:tabLst>
                <a:tab pos="527685" algn="l"/>
                <a:tab pos="528320" algn="l"/>
              </a:tabLst>
            </a:pPr>
            <a:r>
              <a:rPr sz="2800" b="1" spc="-5" dirty="0">
                <a:solidFill>
                  <a:srgbClr val="006FC0"/>
                </a:solidFill>
                <a:latin typeface="Trebuchet MS"/>
                <a:cs typeface="Trebuchet MS"/>
              </a:rPr>
              <a:t>The</a:t>
            </a:r>
            <a:r>
              <a:rPr sz="2800" b="1" spc="-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rebuchet MS"/>
                <a:cs typeface="Trebuchet MS"/>
              </a:rPr>
              <a:t>cell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arenR" startAt="3"/>
            </a:pPr>
            <a:endParaRPr sz="355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Clr>
                <a:srgbClr val="90C225"/>
              </a:buClr>
              <a:buSzPct val="80357"/>
              <a:buAutoNum type="arabicParenR" startAt="3"/>
              <a:tabLst>
                <a:tab pos="527685" algn="l"/>
                <a:tab pos="528320" algn="l"/>
              </a:tabLst>
            </a:pPr>
            <a:r>
              <a:rPr sz="2800" spc="-20" dirty="0">
                <a:solidFill>
                  <a:srgbClr val="006FC0"/>
                </a:solidFill>
                <a:latin typeface="Trebuchet MS"/>
                <a:cs typeface="Trebuchet MS"/>
              </a:rPr>
              <a:t>Reference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155" y="1270030"/>
            <a:ext cx="196596" cy="19238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880" y="3508249"/>
            <a:ext cx="177840" cy="17830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5446776"/>
            <a:ext cx="579120" cy="740664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80011" y="144906"/>
            <a:ext cx="2946400" cy="457834"/>
            <a:chOff x="80010" y="144906"/>
            <a:chExt cx="2946400" cy="457834"/>
          </a:xfrm>
        </p:grpSpPr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4612" y="144906"/>
              <a:ext cx="2878142" cy="36131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91440" y="547115"/>
              <a:ext cx="2923540" cy="44450"/>
            </a:xfrm>
            <a:custGeom>
              <a:avLst/>
              <a:gdLst/>
              <a:ahLst/>
              <a:cxnLst/>
              <a:rect l="l" t="t" r="r" b="b"/>
              <a:pathLst>
                <a:path w="2923540" h="44450">
                  <a:moveTo>
                    <a:pt x="2923032" y="0"/>
                  </a:moveTo>
                  <a:lnTo>
                    <a:pt x="0" y="0"/>
                  </a:lnTo>
                  <a:lnTo>
                    <a:pt x="0" y="44196"/>
                  </a:lnTo>
                  <a:lnTo>
                    <a:pt x="2923032" y="44196"/>
                  </a:lnTo>
                  <a:lnTo>
                    <a:pt x="2923032" y="0"/>
                  </a:lnTo>
                  <a:close/>
                </a:path>
              </a:pathLst>
            </a:custGeom>
            <a:solidFill>
              <a:srgbClr val="B7E9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1440" y="547115"/>
              <a:ext cx="2923540" cy="44450"/>
            </a:xfrm>
            <a:custGeom>
              <a:avLst/>
              <a:gdLst/>
              <a:ahLst/>
              <a:cxnLst/>
              <a:rect l="l" t="t" r="r" b="b"/>
              <a:pathLst>
                <a:path w="2923540" h="44450">
                  <a:moveTo>
                    <a:pt x="0" y="44196"/>
                  </a:moveTo>
                  <a:lnTo>
                    <a:pt x="2923032" y="44196"/>
                  </a:lnTo>
                  <a:lnTo>
                    <a:pt x="2923032" y="0"/>
                  </a:lnTo>
                  <a:lnTo>
                    <a:pt x="0" y="0"/>
                  </a:lnTo>
                  <a:lnTo>
                    <a:pt x="0" y="44196"/>
                  </a:lnTo>
                  <a:close/>
                </a:path>
              </a:pathLst>
            </a:custGeom>
            <a:ln w="22860">
              <a:solidFill>
                <a:srgbClr val="539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8739" y="1116838"/>
            <a:ext cx="12007851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8376284" algn="l"/>
              </a:tabLst>
            </a:pPr>
            <a:r>
              <a:rPr sz="4000" spc="-5" dirty="0">
                <a:solidFill>
                  <a:srgbClr val="006FC0"/>
                </a:solidFill>
              </a:rPr>
              <a:t>*</a:t>
            </a:r>
            <a:r>
              <a:rPr sz="3600" b="1" spc="-5" dirty="0">
                <a:latin typeface="Trebuchet MS"/>
                <a:cs typeface="Trebuchet MS"/>
              </a:rPr>
              <a:t>The </a:t>
            </a:r>
            <a:r>
              <a:rPr sz="3600" b="1" dirty="0">
                <a:latin typeface="Trebuchet MS"/>
                <a:cs typeface="Trebuchet MS"/>
              </a:rPr>
              <a:t>term cell was </a:t>
            </a:r>
            <a:r>
              <a:rPr sz="3600" b="1" spc="-5" dirty="0">
                <a:latin typeface="Trebuchet MS"/>
                <a:cs typeface="Trebuchet MS"/>
              </a:rPr>
              <a:t>given </a:t>
            </a:r>
            <a:r>
              <a:rPr sz="3600" b="1" dirty="0">
                <a:latin typeface="Trebuchet MS"/>
                <a:cs typeface="Trebuchet MS"/>
              </a:rPr>
              <a:t>by </a:t>
            </a:r>
            <a:r>
              <a:rPr sz="3600" b="1" spc="-5" dirty="0">
                <a:latin typeface="Trebuchet MS"/>
                <a:cs typeface="Trebuchet MS"/>
              </a:rPr>
              <a:t>Robert </a:t>
            </a:r>
            <a:r>
              <a:rPr sz="3600" b="1" dirty="0">
                <a:latin typeface="Trebuchet MS"/>
                <a:cs typeface="Trebuchet MS"/>
              </a:rPr>
              <a:t>hook ( 1965) While </a:t>
            </a:r>
            <a:r>
              <a:rPr sz="3600" b="1" spc="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his</a:t>
            </a:r>
            <a:r>
              <a:rPr sz="3600" b="1" spc="-1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binding</a:t>
            </a:r>
            <a:r>
              <a:rPr sz="3600" b="1" spc="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on</a:t>
            </a:r>
            <a:r>
              <a:rPr sz="3600" b="1" spc="15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thin </a:t>
            </a:r>
            <a:r>
              <a:rPr sz="3600" b="1" dirty="0">
                <a:latin typeface="Trebuchet MS"/>
                <a:cs typeface="Trebuchet MS"/>
              </a:rPr>
              <a:t>stick</a:t>
            </a:r>
            <a:r>
              <a:rPr sz="3600" b="1" spc="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of cark </a:t>
            </a:r>
            <a:r>
              <a:rPr sz="3600" b="1" spc="-5" dirty="0">
                <a:latin typeface="Trebuchet MS"/>
                <a:cs typeface="Trebuchet MS"/>
              </a:rPr>
              <a:t>cellar	</a:t>
            </a:r>
            <a:r>
              <a:rPr sz="3600" b="1" dirty="0">
                <a:latin typeface="Trebuchet MS"/>
                <a:cs typeface="Trebuchet MS"/>
              </a:rPr>
              <a:t>=</a:t>
            </a:r>
            <a:r>
              <a:rPr sz="3600" b="1" spc="-3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small</a:t>
            </a:r>
            <a:r>
              <a:rPr sz="3600" b="1" spc="-15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rooms</a:t>
            </a:r>
            <a:r>
              <a:rPr sz="3600" b="1" spc="-3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on </a:t>
            </a:r>
            <a:r>
              <a:rPr sz="3600" b="1" spc="-106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compartment.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41" y="3372690"/>
            <a:ext cx="12005945" cy="335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Font typeface="Trebuchet MS"/>
              <a:buChar char="*"/>
              <a:tabLst>
                <a:tab pos="317500" algn="l"/>
              </a:tabLst>
            </a:pPr>
            <a:r>
              <a:rPr sz="3600" b="1" spc="-5" dirty="0">
                <a:latin typeface="Trebuchet MS"/>
                <a:cs typeface="Trebuchet MS"/>
              </a:rPr>
              <a:t>Detailed</a:t>
            </a:r>
            <a:r>
              <a:rPr sz="3600" b="1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morphological</a:t>
            </a:r>
            <a:r>
              <a:rPr sz="3600" b="1" spc="-10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and</a:t>
            </a:r>
            <a:r>
              <a:rPr sz="3600" b="1" spc="-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physiological </a:t>
            </a:r>
            <a:r>
              <a:rPr sz="3600" b="1" spc="-5" dirty="0">
                <a:latin typeface="Trebuchet MS"/>
                <a:cs typeface="Trebuchet MS"/>
              </a:rPr>
              <a:t>studies</a:t>
            </a:r>
            <a:r>
              <a:rPr sz="3600" b="1" spc="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of </a:t>
            </a:r>
            <a:r>
              <a:rPr sz="3600" b="1" spc="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cell was first </a:t>
            </a:r>
            <a:r>
              <a:rPr sz="3600" b="1" spc="-5" dirty="0">
                <a:latin typeface="Trebuchet MS"/>
                <a:cs typeface="Trebuchet MS"/>
              </a:rPr>
              <a:t>made </a:t>
            </a:r>
            <a:r>
              <a:rPr sz="3600" b="1" dirty="0">
                <a:latin typeface="Trebuchet MS"/>
                <a:cs typeface="Trebuchet MS"/>
              </a:rPr>
              <a:t>by schwann </a:t>
            </a:r>
            <a:r>
              <a:rPr sz="3600" b="1" spc="-5" dirty="0">
                <a:latin typeface="Trebuchet MS"/>
                <a:cs typeface="Trebuchet MS"/>
              </a:rPr>
              <a:t>(1839) </a:t>
            </a:r>
            <a:r>
              <a:rPr sz="3600" b="1" dirty="0">
                <a:latin typeface="Trebuchet MS"/>
                <a:cs typeface="Trebuchet MS"/>
              </a:rPr>
              <a:t>he </a:t>
            </a:r>
            <a:r>
              <a:rPr sz="3600" b="1" spc="-5" dirty="0">
                <a:latin typeface="Trebuchet MS"/>
                <a:cs typeface="Trebuchet MS"/>
              </a:rPr>
              <a:t>is </a:t>
            </a:r>
            <a:r>
              <a:rPr sz="3600" b="1" spc="-10" dirty="0">
                <a:latin typeface="Trebuchet MS"/>
                <a:cs typeface="Trebuchet MS"/>
              </a:rPr>
              <a:t>regarded </a:t>
            </a:r>
            <a:r>
              <a:rPr sz="3600" b="1" dirty="0">
                <a:latin typeface="Trebuchet MS"/>
                <a:cs typeface="Trebuchet MS"/>
              </a:rPr>
              <a:t>as </a:t>
            </a:r>
            <a:r>
              <a:rPr sz="3600" b="1" spc="-1070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father</a:t>
            </a:r>
            <a:r>
              <a:rPr sz="3600" b="1" spc="-2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of</a:t>
            </a:r>
            <a:r>
              <a:rPr sz="3600" b="1" spc="-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cell </a:t>
            </a:r>
            <a:r>
              <a:rPr sz="3600" b="1" spc="-50" dirty="0">
                <a:latin typeface="Trebuchet MS"/>
                <a:cs typeface="Trebuchet MS"/>
              </a:rPr>
              <a:t>biology.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rebuchet MS"/>
              <a:buChar char="*"/>
            </a:pPr>
            <a:endParaRPr sz="3700">
              <a:latin typeface="Trebuchet MS"/>
              <a:cs typeface="Trebuchet MS"/>
            </a:endParaRPr>
          </a:p>
          <a:p>
            <a:pPr marL="12700" marR="577215">
              <a:lnSpc>
                <a:spcPct val="100000"/>
              </a:lnSpc>
              <a:buFont typeface="Trebuchet MS"/>
              <a:buChar char="*"/>
              <a:tabLst>
                <a:tab pos="317500" algn="l"/>
              </a:tabLst>
            </a:pPr>
            <a:r>
              <a:rPr sz="3600" b="1" dirty="0">
                <a:latin typeface="Trebuchet MS"/>
                <a:cs typeface="Trebuchet MS"/>
              </a:rPr>
              <a:t>The study of cell </a:t>
            </a:r>
            <a:r>
              <a:rPr sz="3600" b="1" spc="-5" dirty="0">
                <a:latin typeface="Trebuchet MS"/>
                <a:cs typeface="Trebuchet MS"/>
              </a:rPr>
              <a:t>is called </a:t>
            </a:r>
            <a:r>
              <a:rPr sz="3600" b="1" dirty="0">
                <a:latin typeface="Trebuchet MS"/>
                <a:cs typeface="Trebuchet MS"/>
              </a:rPr>
              <a:t>cell biology or cytology </a:t>
            </a:r>
            <a:r>
              <a:rPr sz="3600" b="1" spc="5" dirty="0">
                <a:latin typeface="Trebuchet MS"/>
                <a:cs typeface="Trebuchet MS"/>
              </a:rPr>
              <a:t>in </a:t>
            </a:r>
            <a:r>
              <a:rPr sz="3600" b="1" spc="-1070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Greek</a:t>
            </a:r>
            <a:r>
              <a:rPr sz="3600" b="1" spc="-10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kyats-</a:t>
            </a:r>
            <a:r>
              <a:rPr sz="3600" b="1" spc="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hallow</a:t>
            </a:r>
            <a:r>
              <a:rPr sz="3600" b="1" spc="-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space</a:t>
            </a:r>
            <a:r>
              <a:rPr sz="3600" b="1" spc="-5" dirty="0">
                <a:latin typeface="Trebuchet MS"/>
                <a:cs typeface="Trebuchet MS"/>
              </a:rPr>
              <a:t> </a:t>
            </a:r>
            <a:r>
              <a:rPr sz="3600" b="1" dirty="0">
                <a:latin typeface="Trebuchet MS"/>
                <a:cs typeface="Trebuchet MS"/>
              </a:rPr>
              <a:t>or</a:t>
            </a:r>
            <a:r>
              <a:rPr sz="3600" b="1" spc="-15" dirty="0">
                <a:latin typeface="Trebuchet MS"/>
                <a:cs typeface="Trebuchet MS"/>
              </a:rPr>
              <a:t> </a:t>
            </a:r>
            <a:r>
              <a:rPr sz="3600" b="1" spc="-5" dirty="0">
                <a:latin typeface="Trebuchet MS"/>
                <a:cs typeface="Trebuchet MS"/>
              </a:rPr>
              <a:t>vessel</a:t>
            </a:r>
            <a:r>
              <a:rPr sz="3600" b="1" spc="10" dirty="0">
                <a:latin typeface="Trebuchet MS"/>
                <a:cs typeface="Trebuchet MS"/>
              </a:rPr>
              <a:t> </a:t>
            </a:r>
            <a:r>
              <a:rPr sz="3600" b="1" spc="-35" dirty="0">
                <a:latin typeface="Trebuchet MS"/>
                <a:cs typeface="Trebuchet MS"/>
              </a:rPr>
              <a:t>&amp;loges-study.</a:t>
            </a:r>
            <a:endParaRPr sz="360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082417" y="174246"/>
            <a:ext cx="594360" cy="386715"/>
            <a:chOff x="3082417" y="174244"/>
            <a:chExt cx="594360" cy="386715"/>
          </a:xfrm>
        </p:grpSpPr>
        <p:sp>
          <p:nvSpPr>
            <p:cNvPr id="12" name="object 12"/>
            <p:cNvSpPr/>
            <p:nvPr/>
          </p:nvSpPr>
          <p:spPr>
            <a:xfrm>
              <a:off x="3091942" y="183769"/>
              <a:ext cx="575310" cy="367665"/>
            </a:xfrm>
            <a:custGeom>
              <a:avLst/>
              <a:gdLst/>
              <a:ahLst/>
              <a:cxnLst/>
              <a:rect l="l" t="t" r="r" b="b"/>
              <a:pathLst>
                <a:path w="575310" h="367665">
                  <a:moveTo>
                    <a:pt x="391286" y="0"/>
                  </a:moveTo>
                  <a:lnTo>
                    <a:pt x="391286" y="91948"/>
                  </a:lnTo>
                  <a:lnTo>
                    <a:pt x="0" y="91948"/>
                  </a:lnTo>
                  <a:lnTo>
                    <a:pt x="0" y="275843"/>
                  </a:lnTo>
                  <a:lnTo>
                    <a:pt x="391286" y="275843"/>
                  </a:lnTo>
                  <a:lnTo>
                    <a:pt x="391286" y="367664"/>
                  </a:lnTo>
                  <a:lnTo>
                    <a:pt x="575056" y="183895"/>
                  </a:lnTo>
                  <a:lnTo>
                    <a:pt x="391286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091942" y="183769"/>
              <a:ext cx="575310" cy="367665"/>
            </a:xfrm>
            <a:custGeom>
              <a:avLst/>
              <a:gdLst/>
              <a:ahLst/>
              <a:cxnLst/>
              <a:rect l="l" t="t" r="r" b="b"/>
              <a:pathLst>
                <a:path w="575310" h="367665">
                  <a:moveTo>
                    <a:pt x="0" y="91948"/>
                  </a:moveTo>
                  <a:lnTo>
                    <a:pt x="391286" y="91948"/>
                  </a:lnTo>
                  <a:lnTo>
                    <a:pt x="391286" y="0"/>
                  </a:lnTo>
                  <a:lnTo>
                    <a:pt x="575056" y="183895"/>
                  </a:lnTo>
                  <a:lnTo>
                    <a:pt x="391286" y="367664"/>
                  </a:lnTo>
                  <a:lnTo>
                    <a:pt x="391286" y="275843"/>
                  </a:lnTo>
                  <a:lnTo>
                    <a:pt x="0" y="275843"/>
                  </a:lnTo>
                  <a:lnTo>
                    <a:pt x="0" y="91948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802" y="313882"/>
            <a:ext cx="4161791" cy="589584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68037" y="245694"/>
            <a:ext cx="4474083" cy="602183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870" y="169671"/>
            <a:ext cx="3597911" cy="436880"/>
            <a:chOff x="110869" y="169671"/>
            <a:chExt cx="3597910" cy="436880"/>
          </a:xfrm>
        </p:grpSpPr>
        <p:sp>
          <p:nvSpPr>
            <p:cNvPr id="3" name="object 3"/>
            <p:cNvSpPr/>
            <p:nvPr/>
          </p:nvSpPr>
          <p:spPr>
            <a:xfrm>
              <a:off x="122299" y="181101"/>
              <a:ext cx="3575050" cy="414020"/>
            </a:xfrm>
            <a:custGeom>
              <a:avLst/>
              <a:gdLst/>
              <a:ahLst/>
              <a:cxnLst/>
              <a:rect l="l" t="t" r="r" b="b"/>
              <a:pathLst>
                <a:path w="3575050" h="414020">
                  <a:moveTo>
                    <a:pt x="3070226" y="2921"/>
                  </a:moveTo>
                  <a:lnTo>
                    <a:pt x="3054339" y="3182"/>
                  </a:lnTo>
                  <a:lnTo>
                    <a:pt x="3031618" y="3968"/>
                  </a:lnTo>
                  <a:lnTo>
                    <a:pt x="2965578" y="7112"/>
                  </a:lnTo>
                  <a:lnTo>
                    <a:pt x="2892426" y="407162"/>
                  </a:lnTo>
                  <a:lnTo>
                    <a:pt x="2965578" y="407162"/>
                  </a:lnTo>
                  <a:lnTo>
                    <a:pt x="2996439" y="239522"/>
                  </a:lnTo>
                  <a:lnTo>
                    <a:pt x="3114075" y="239522"/>
                  </a:lnTo>
                  <a:lnTo>
                    <a:pt x="3109215" y="229870"/>
                  </a:lnTo>
                  <a:lnTo>
                    <a:pt x="3131005" y="222914"/>
                  </a:lnTo>
                  <a:lnTo>
                    <a:pt x="3150474" y="212899"/>
                  </a:lnTo>
                  <a:lnTo>
                    <a:pt x="3167633" y="199812"/>
                  </a:lnTo>
                  <a:lnTo>
                    <a:pt x="3182494" y="183642"/>
                  </a:lnTo>
                  <a:lnTo>
                    <a:pt x="3183488" y="182118"/>
                  </a:lnTo>
                  <a:lnTo>
                    <a:pt x="3035809" y="182118"/>
                  </a:lnTo>
                  <a:lnTo>
                    <a:pt x="3029288" y="182020"/>
                  </a:lnTo>
                  <a:lnTo>
                    <a:pt x="3022315" y="181721"/>
                  </a:lnTo>
                  <a:lnTo>
                    <a:pt x="3014913" y="181207"/>
                  </a:lnTo>
                  <a:lnTo>
                    <a:pt x="3007107" y="180467"/>
                  </a:lnTo>
                  <a:lnTo>
                    <a:pt x="3027554" y="68579"/>
                  </a:lnTo>
                  <a:lnTo>
                    <a:pt x="3037460" y="67339"/>
                  </a:lnTo>
                  <a:lnTo>
                    <a:pt x="3045080" y="66468"/>
                  </a:lnTo>
                  <a:lnTo>
                    <a:pt x="3050414" y="65954"/>
                  </a:lnTo>
                  <a:lnTo>
                    <a:pt x="3053462" y="65786"/>
                  </a:lnTo>
                  <a:lnTo>
                    <a:pt x="3203281" y="65786"/>
                  </a:lnTo>
                  <a:lnTo>
                    <a:pt x="3200639" y="58499"/>
                  </a:lnTo>
                  <a:lnTo>
                    <a:pt x="3172461" y="27940"/>
                  </a:lnTo>
                  <a:lnTo>
                    <a:pt x="3128106" y="9191"/>
                  </a:lnTo>
                  <a:lnTo>
                    <a:pt x="3100845" y="4490"/>
                  </a:lnTo>
                  <a:lnTo>
                    <a:pt x="3070226" y="2921"/>
                  </a:lnTo>
                  <a:close/>
                </a:path>
                <a:path w="3575050" h="414020">
                  <a:moveTo>
                    <a:pt x="3114075" y="239522"/>
                  </a:moveTo>
                  <a:lnTo>
                    <a:pt x="2996439" y="239522"/>
                  </a:lnTo>
                  <a:lnTo>
                    <a:pt x="3009438" y="240359"/>
                  </a:lnTo>
                  <a:lnTo>
                    <a:pt x="3021378" y="240982"/>
                  </a:lnTo>
                  <a:lnTo>
                    <a:pt x="3032247" y="241415"/>
                  </a:lnTo>
                  <a:lnTo>
                    <a:pt x="3042032" y="241681"/>
                  </a:lnTo>
                  <a:lnTo>
                    <a:pt x="3118486" y="407162"/>
                  </a:lnTo>
                  <a:lnTo>
                    <a:pt x="3198496" y="407162"/>
                  </a:lnTo>
                  <a:lnTo>
                    <a:pt x="3114075" y="239522"/>
                  </a:lnTo>
                  <a:close/>
                </a:path>
                <a:path w="3575050" h="414020">
                  <a:moveTo>
                    <a:pt x="3203281" y="65786"/>
                  </a:moveTo>
                  <a:lnTo>
                    <a:pt x="3053462" y="65786"/>
                  </a:lnTo>
                  <a:lnTo>
                    <a:pt x="3074796" y="66502"/>
                  </a:lnTo>
                  <a:lnTo>
                    <a:pt x="3092879" y="68659"/>
                  </a:lnTo>
                  <a:lnTo>
                    <a:pt x="3127842" y="84153"/>
                  </a:lnTo>
                  <a:lnTo>
                    <a:pt x="3138933" y="116586"/>
                  </a:lnTo>
                  <a:lnTo>
                    <a:pt x="3132499" y="145256"/>
                  </a:lnTo>
                  <a:lnTo>
                    <a:pt x="3113184" y="165735"/>
                  </a:lnTo>
                  <a:lnTo>
                    <a:pt x="3080961" y="178022"/>
                  </a:lnTo>
                  <a:lnTo>
                    <a:pt x="3035809" y="182118"/>
                  </a:lnTo>
                  <a:lnTo>
                    <a:pt x="3183488" y="182118"/>
                  </a:lnTo>
                  <a:lnTo>
                    <a:pt x="3194569" y="165139"/>
                  </a:lnTo>
                  <a:lnTo>
                    <a:pt x="3203179" y="145065"/>
                  </a:lnTo>
                  <a:lnTo>
                    <a:pt x="3208336" y="123420"/>
                  </a:lnTo>
                  <a:lnTo>
                    <a:pt x="3210053" y="100202"/>
                  </a:lnTo>
                  <a:lnTo>
                    <a:pt x="3207697" y="77964"/>
                  </a:lnTo>
                  <a:lnTo>
                    <a:pt x="3203281" y="65786"/>
                  </a:lnTo>
                  <a:close/>
                </a:path>
                <a:path w="3575050" h="414020">
                  <a:moveTo>
                    <a:pt x="2722373" y="0"/>
                  </a:moveTo>
                  <a:lnTo>
                    <a:pt x="2677818" y="4738"/>
                  </a:lnTo>
                  <a:lnTo>
                    <a:pt x="2637680" y="18954"/>
                  </a:lnTo>
                  <a:lnTo>
                    <a:pt x="2601947" y="42648"/>
                  </a:lnTo>
                  <a:lnTo>
                    <a:pt x="2570608" y="75819"/>
                  </a:lnTo>
                  <a:lnTo>
                    <a:pt x="2545105" y="115603"/>
                  </a:lnTo>
                  <a:lnTo>
                    <a:pt x="2526888" y="159305"/>
                  </a:lnTo>
                  <a:lnTo>
                    <a:pt x="2515958" y="206888"/>
                  </a:lnTo>
                  <a:lnTo>
                    <a:pt x="2512315" y="258318"/>
                  </a:lnTo>
                  <a:lnTo>
                    <a:pt x="2514603" y="291675"/>
                  </a:lnTo>
                  <a:lnTo>
                    <a:pt x="2532942" y="348150"/>
                  </a:lnTo>
                  <a:lnTo>
                    <a:pt x="2569066" y="389963"/>
                  </a:lnTo>
                  <a:lnTo>
                    <a:pt x="2619116" y="411351"/>
                  </a:lnTo>
                  <a:lnTo>
                    <a:pt x="2649094" y="414020"/>
                  </a:lnTo>
                  <a:lnTo>
                    <a:pt x="2698130" y="409402"/>
                  </a:lnTo>
                  <a:lnTo>
                    <a:pt x="2741629" y="395557"/>
                  </a:lnTo>
                  <a:lnTo>
                    <a:pt x="2779628" y="372496"/>
                  </a:lnTo>
                  <a:lnTo>
                    <a:pt x="2800636" y="351663"/>
                  </a:lnTo>
                  <a:lnTo>
                    <a:pt x="2657857" y="351663"/>
                  </a:lnTo>
                  <a:lnTo>
                    <a:pt x="2641305" y="349968"/>
                  </a:lnTo>
                  <a:lnTo>
                    <a:pt x="2604390" y="324358"/>
                  </a:lnTo>
                  <a:lnTo>
                    <a:pt x="2587138" y="272833"/>
                  </a:lnTo>
                  <a:lnTo>
                    <a:pt x="2585975" y="250951"/>
                  </a:lnTo>
                  <a:lnTo>
                    <a:pt x="2588308" y="217094"/>
                  </a:lnTo>
                  <a:lnTo>
                    <a:pt x="2606977" y="152618"/>
                  </a:lnTo>
                  <a:lnTo>
                    <a:pt x="2643196" y="95783"/>
                  </a:lnTo>
                  <a:lnTo>
                    <a:pt x="2690250" y="65736"/>
                  </a:lnTo>
                  <a:lnTo>
                    <a:pt x="2717420" y="61975"/>
                  </a:lnTo>
                  <a:lnTo>
                    <a:pt x="2851159" y="61975"/>
                  </a:lnTo>
                  <a:lnTo>
                    <a:pt x="2849865" y="59269"/>
                  </a:lnTo>
                  <a:lnTo>
                    <a:pt x="2832863" y="38100"/>
                  </a:lnTo>
                  <a:lnTo>
                    <a:pt x="2811455" y="21431"/>
                  </a:lnTo>
                  <a:lnTo>
                    <a:pt x="2785905" y="9525"/>
                  </a:lnTo>
                  <a:lnTo>
                    <a:pt x="2756210" y="2381"/>
                  </a:lnTo>
                  <a:lnTo>
                    <a:pt x="2722373" y="0"/>
                  </a:lnTo>
                  <a:close/>
                </a:path>
                <a:path w="3575050" h="414020">
                  <a:moveTo>
                    <a:pt x="2851159" y="61975"/>
                  </a:moveTo>
                  <a:lnTo>
                    <a:pt x="2717420" y="61975"/>
                  </a:lnTo>
                  <a:lnTo>
                    <a:pt x="2752758" y="67712"/>
                  </a:lnTo>
                  <a:lnTo>
                    <a:pt x="2777999" y="84915"/>
                  </a:lnTo>
                  <a:lnTo>
                    <a:pt x="2793144" y="113571"/>
                  </a:lnTo>
                  <a:lnTo>
                    <a:pt x="2798192" y="153670"/>
                  </a:lnTo>
                  <a:lnTo>
                    <a:pt x="2795836" y="192837"/>
                  </a:lnTo>
                  <a:lnTo>
                    <a:pt x="2777028" y="262647"/>
                  </a:lnTo>
                  <a:lnTo>
                    <a:pt x="2740028" y="318819"/>
                  </a:lnTo>
                  <a:lnTo>
                    <a:pt x="2688644" y="348017"/>
                  </a:lnTo>
                  <a:lnTo>
                    <a:pt x="2657857" y="351663"/>
                  </a:lnTo>
                  <a:lnTo>
                    <a:pt x="2800636" y="351663"/>
                  </a:lnTo>
                  <a:lnTo>
                    <a:pt x="2838238" y="300585"/>
                  </a:lnTo>
                  <a:lnTo>
                    <a:pt x="2856850" y="255365"/>
                  </a:lnTo>
                  <a:lnTo>
                    <a:pt x="2868008" y="204573"/>
                  </a:lnTo>
                  <a:lnTo>
                    <a:pt x="2871725" y="148208"/>
                  </a:lnTo>
                  <a:lnTo>
                    <a:pt x="2869296" y="114323"/>
                  </a:lnTo>
                  <a:lnTo>
                    <a:pt x="2862009" y="84677"/>
                  </a:lnTo>
                  <a:lnTo>
                    <a:pt x="2851159" y="61975"/>
                  </a:lnTo>
                  <a:close/>
                </a:path>
                <a:path w="3575050" h="414020">
                  <a:moveTo>
                    <a:pt x="3309494" y="7112"/>
                  </a:moveTo>
                  <a:lnTo>
                    <a:pt x="3235453" y="7112"/>
                  </a:lnTo>
                  <a:lnTo>
                    <a:pt x="3329687" y="227964"/>
                  </a:lnTo>
                  <a:lnTo>
                    <a:pt x="3296667" y="407162"/>
                  </a:lnTo>
                  <a:lnTo>
                    <a:pt x="3367152" y="407162"/>
                  </a:lnTo>
                  <a:lnTo>
                    <a:pt x="3399664" y="230250"/>
                  </a:lnTo>
                  <a:lnTo>
                    <a:pt x="3452032" y="163575"/>
                  </a:lnTo>
                  <a:lnTo>
                    <a:pt x="3373883" y="163575"/>
                  </a:lnTo>
                  <a:lnTo>
                    <a:pt x="3309494" y="7112"/>
                  </a:lnTo>
                  <a:close/>
                </a:path>
                <a:path w="3575050" h="414020">
                  <a:moveTo>
                    <a:pt x="3574924" y="7112"/>
                  </a:moveTo>
                  <a:lnTo>
                    <a:pt x="3493771" y="7112"/>
                  </a:lnTo>
                  <a:lnTo>
                    <a:pt x="3373883" y="163575"/>
                  </a:lnTo>
                  <a:lnTo>
                    <a:pt x="3452032" y="163575"/>
                  </a:lnTo>
                  <a:lnTo>
                    <a:pt x="3574924" y="7112"/>
                  </a:lnTo>
                  <a:close/>
                </a:path>
                <a:path w="3575050" h="414020">
                  <a:moveTo>
                    <a:pt x="1933576" y="7112"/>
                  </a:moveTo>
                  <a:lnTo>
                    <a:pt x="1861440" y="7112"/>
                  </a:lnTo>
                  <a:lnTo>
                    <a:pt x="1788034" y="407162"/>
                  </a:lnTo>
                  <a:lnTo>
                    <a:pt x="1860170" y="407162"/>
                  </a:lnTo>
                  <a:lnTo>
                    <a:pt x="1894206" y="220852"/>
                  </a:lnTo>
                  <a:lnTo>
                    <a:pt x="2125411" y="220852"/>
                  </a:lnTo>
                  <a:lnTo>
                    <a:pt x="2136411" y="161417"/>
                  </a:lnTo>
                  <a:lnTo>
                    <a:pt x="1905128" y="161417"/>
                  </a:lnTo>
                  <a:lnTo>
                    <a:pt x="1933576" y="7112"/>
                  </a:lnTo>
                  <a:close/>
                </a:path>
                <a:path w="3575050" h="414020">
                  <a:moveTo>
                    <a:pt x="2125411" y="220852"/>
                  </a:moveTo>
                  <a:lnTo>
                    <a:pt x="2053210" y="220852"/>
                  </a:lnTo>
                  <a:lnTo>
                    <a:pt x="2019047" y="407162"/>
                  </a:lnTo>
                  <a:lnTo>
                    <a:pt x="2090929" y="407162"/>
                  </a:lnTo>
                  <a:lnTo>
                    <a:pt x="2125411" y="220852"/>
                  </a:lnTo>
                  <a:close/>
                </a:path>
                <a:path w="3575050" h="414020">
                  <a:moveTo>
                    <a:pt x="2495805" y="7112"/>
                  </a:moveTo>
                  <a:lnTo>
                    <a:pt x="2238249" y="7112"/>
                  </a:lnTo>
                  <a:lnTo>
                    <a:pt x="2164462" y="407162"/>
                  </a:lnTo>
                  <a:lnTo>
                    <a:pt x="2418970" y="407162"/>
                  </a:lnTo>
                  <a:lnTo>
                    <a:pt x="2430781" y="344932"/>
                  </a:lnTo>
                  <a:lnTo>
                    <a:pt x="2249425" y="344932"/>
                  </a:lnTo>
                  <a:lnTo>
                    <a:pt x="2271777" y="220852"/>
                  </a:lnTo>
                  <a:lnTo>
                    <a:pt x="2403984" y="220852"/>
                  </a:lnTo>
                  <a:lnTo>
                    <a:pt x="2415160" y="161417"/>
                  </a:lnTo>
                  <a:lnTo>
                    <a:pt x="2283080" y="161417"/>
                  </a:lnTo>
                  <a:lnTo>
                    <a:pt x="2299717" y="69342"/>
                  </a:lnTo>
                  <a:lnTo>
                    <a:pt x="2483994" y="69342"/>
                  </a:lnTo>
                  <a:lnTo>
                    <a:pt x="2495805" y="7112"/>
                  </a:lnTo>
                  <a:close/>
                </a:path>
                <a:path w="3575050" h="414020">
                  <a:moveTo>
                    <a:pt x="2164970" y="7112"/>
                  </a:moveTo>
                  <a:lnTo>
                    <a:pt x="2092580" y="7112"/>
                  </a:lnTo>
                  <a:lnTo>
                    <a:pt x="2064132" y="161417"/>
                  </a:lnTo>
                  <a:lnTo>
                    <a:pt x="2136411" y="161417"/>
                  </a:lnTo>
                  <a:lnTo>
                    <a:pt x="2164970" y="7112"/>
                  </a:lnTo>
                  <a:close/>
                </a:path>
                <a:path w="3575050" h="414020">
                  <a:moveTo>
                    <a:pt x="1644778" y="69342"/>
                  </a:moveTo>
                  <a:lnTo>
                    <a:pt x="1572896" y="69342"/>
                  </a:lnTo>
                  <a:lnTo>
                    <a:pt x="1511174" y="407162"/>
                  </a:lnTo>
                  <a:lnTo>
                    <a:pt x="1583056" y="407162"/>
                  </a:lnTo>
                  <a:lnTo>
                    <a:pt x="1644778" y="69342"/>
                  </a:lnTo>
                  <a:close/>
                </a:path>
                <a:path w="3575050" h="414020">
                  <a:moveTo>
                    <a:pt x="1782700" y="7112"/>
                  </a:moveTo>
                  <a:lnTo>
                    <a:pt x="1457072" y="7112"/>
                  </a:lnTo>
                  <a:lnTo>
                    <a:pt x="1445642" y="69342"/>
                  </a:lnTo>
                  <a:lnTo>
                    <a:pt x="1770889" y="69342"/>
                  </a:lnTo>
                  <a:lnTo>
                    <a:pt x="1782700" y="7112"/>
                  </a:lnTo>
                  <a:close/>
                </a:path>
                <a:path w="3575050" h="414020">
                  <a:moveTo>
                    <a:pt x="1098602" y="7112"/>
                  </a:moveTo>
                  <a:lnTo>
                    <a:pt x="1027050" y="7112"/>
                  </a:lnTo>
                  <a:lnTo>
                    <a:pt x="953580" y="407162"/>
                  </a:lnTo>
                  <a:lnTo>
                    <a:pt x="1205866" y="407162"/>
                  </a:lnTo>
                  <a:lnTo>
                    <a:pt x="1217423" y="344932"/>
                  </a:lnTo>
                  <a:lnTo>
                    <a:pt x="1036600" y="344932"/>
                  </a:lnTo>
                  <a:lnTo>
                    <a:pt x="1098602" y="7112"/>
                  </a:lnTo>
                  <a:close/>
                </a:path>
                <a:path w="3575050" h="414020">
                  <a:moveTo>
                    <a:pt x="802946" y="7112"/>
                  </a:moveTo>
                  <a:lnTo>
                    <a:pt x="731394" y="7112"/>
                  </a:lnTo>
                  <a:lnTo>
                    <a:pt x="657924" y="407162"/>
                  </a:lnTo>
                  <a:lnTo>
                    <a:pt x="910273" y="407162"/>
                  </a:lnTo>
                  <a:lnTo>
                    <a:pt x="921741" y="344932"/>
                  </a:lnTo>
                  <a:lnTo>
                    <a:pt x="740944" y="344932"/>
                  </a:lnTo>
                  <a:lnTo>
                    <a:pt x="802946" y="7112"/>
                  </a:lnTo>
                  <a:close/>
                </a:path>
                <a:path w="3575050" h="414020">
                  <a:moveTo>
                    <a:pt x="654775" y="7112"/>
                  </a:moveTo>
                  <a:lnTo>
                    <a:pt x="397244" y="7112"/>
                  </a:lnTo>
                  <a:lnTo>
                    <a:pt x="323508" y="407162"/>
                  </a:lnTo>
                  <a:lnTo>
                    <a:pt x="578041" y="407162"/>
                  </a:lnTo>
                  <a:lnTo>
                    <a:pt x="589776" y="344932"/>
                  </a:lnTo>
                  <a:lnTo>
                    <a:pt x="408445" y="344932"/>
                  </a:lnTo>
                  <a:lnTo>
                    <a:pt x="430836" y="220852"/>
                  </a:lnTo>
                  <a:lnTo>
                    <a:pt x="563017" y="220852"/>
                  </a:lnTo>
                  <a:lnTo>
                    <a:pt x="574219" y="161417"/>
                  </a:lnTo>
                  <a:lnTo>
                    <a:pt x="442037" y="161417"/>
                  </a:lnTo>
                  <a:lnTo>
                    <a:pt x="458699" y="69342"/>
                  </a:lnTo>
                  <a:lnTo>
                    <a:pt x="643040" y="69342"/>
                  </a:lnTo>
                  <a:lnTo>
                    <a:pt x="654775" y="7112"/>
                  </a:lnTo>
                  <a:close/>
                </a:path>
                <a:path w="3575050" h="414020">
                  <a:moveTo>
                    <a:pt x="221489" y="253"/>
                  </a:moveTo>
                  <a:lnTo>
                    <a:pt x="174402" y="4923"/>
                  </a:lnTo>
                  <a:lnTo>
                    <a:pt x="132009" y="18938"/>
                  </a:lnTo>
                  <a:lnTo>
                    <a:pt x="94310" y="42312"/>
                  </a:lnTo>
                  <a:lnTo>
                    <a:pt x="61304" y="75056"/>
                  </a:lnTo>
                  <a:lnTo>
                    <a:pt x="34483" y="114704"/>
                  </a:lnTo>
                  <a:lnTo>
                    <a:pt x="15326" y="158781"/>
                  </a:lnTo>
                  <a:lnTo>
                    <a:pt x="3831" y="207287"/>
                  </a:lnTo>
                  <a:lnTo>
                    <a:pt x="0" y="260223"/>
                  </a:lnTo>
                  <a:lnTo>
                    <a:pt x="2491" y="292746"/>
                  </a:lnTo>
                  <a:lnTo>
                    <a:pt x="22423" y="348269"/>
                  </a:lnTo>
                  <a:lnTo>
                    <a:pt x="61373" y="389963"/>
                  </a:lnTo>
                  <a:lnTo>
                    <a:pt x="113813" y="411351"/>
                  </a:lnTo>
                  <a:lnTo>
                    <a:pt x="144743" y="414020"/>
                  </a:lnTo>
                  <a:lnTo>
                    <a:pt x="179069" y="411900"/>
                  </a:lnTo>
                  <a:lnTo>
                    <a:pt x="209125" y="405542"/>
                  </a:lnTo>
                  <a:lnTo>
                    <a:pt x="234915" y="394946"/>
                  </a:lnTo>
                  <a:lnTo>
                    <a:pt x="256439" y="380111"/>
                  </a:lnTo>
                  <a:lnTo>
                    <a:pt x="257064" y="351663"/>
                  </a:lnTo>
                  <a:lnTo>
                    <a:pt x="159221" y="351663"/>
                  </a:lnTo>
                  <a:lnTo>
                    <a:pt x="140118" y="349946"/>
                  </a:lnTo>
                  <a:lnTo>
                    <a:pt x="96127" y="324103"/>
                  </a:lnTo>
                  <a:lnTo>
                    <a:pt x="74874" y="272329"/>
                  </a:lnTo>
                  <a:lnTo>
                    <a:pt x="73458" y="250444"/>
                  </a:lnTo>
                  <a:lnTo>
                    <a:pt x="76062" y="215606"/>
                  </a:lnTo>
                  <a:lnTo>
                    <a:pt x="96893" y="150645"/>
                  </a:lnTo>
                  <a:lnTo>
                    <a:pt x="137173" y="94926"/>
                  </a:lnTo>
                  <a:lnTo>
                    <a:pt x="188717" y="65641"/>
                  </a:lnTo>
                  <a:lnTo>
                    <a:pt x="218199" y="61975"/>
                  </a:lnTo>
                  <a:lnTo>
                    <a:pt x="293785" y="61975"/>
                  </a:lnTo>
                  <a:lnTo>
                    <a:pt x="307239" y="16128"/>
                  </a:lnTo>
                  <a:lnTo>
                    <a:pt x="287849" y="9201"/>
                  </a:lnTo>
                  <a:lnTo>
                    <a:pt x="267093" y="4238"/>
                  </a:lnTo>
                  <a:lnTo>
                    <a:pt x="244972" y="1252"/>
                  </a:lnTo>
                  <a:lnTo>
                    <a:pt x="221489" y="253"/>
                  </a:lnTo>
                  <a:close/>
                </a:path>
                <a:path w="3575050" h="414020">
                  <a:moveTo>
                    <a:pt x="257811" y="317626"/>
                  </a:moveTo>
                  <a:lnTo>
                    <a:pt x="238232" y="332535"/>
                  </a:lnTo>
                  <a:lnTo>
                    <a:pt x="215274" y="343169"/>
                  </a:lnTo>
                  <a:lnTo>
                    <a:pt x="188936" y="349541"/>
                  </a:lnTo>
                  <a:lnTo>
                    <a:pt x="159221" y="351663"/>
                  </a:lnTo>
                  <a:lnTo>
                    <a:pt x="257064" y="351663"/>
                  </a:lnTo>
                  <a:lnTo>
                    <a:pt x="257811" y="317626"/>
                  </a:lnTo>
                  <a:close/>
                </a:path>
                <a:path w="3575050" h="414020">
                  <a:moveTo>
                    <a:pt x="293785" y="61975"/>
                  </a:moveTo>
                  <a:lnTo>
                    <a:pt x="218199" y="61975"/>
                  </a:lnTo>
                  <a:lnTo>
                    <a:pt x="236756" y="63357"/>
                  </a:lnTo>
                  <a:lnTo>
                    <a:pt x="254460" y="67500"/>
                  </a:lnTo>
                  <a:lnTo>
                    <a:pt x="271308" y="74406"/>
                  </a:lnTo>
                  <a:lnTo>
                    <a:pt x="287300" y="84074"/>
                  </a:lnTo>
                  <a:lnTo>
                    <a:pt x="293785" y="61975"/>
                  </a:lnTo>
                  <a:close/>
                </a:path>
              </a:pathLst>
            </a:custGeom>
            <a:solidFill>
              <a:srgbClr val="B7E9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17977" y="235457"/>
              <a:ext cx="154686" cy="13919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2299" y="181101"/>
              <a:ext cx="3575050" cy="414020"/>
            </a:xfrm>
            <a:custGeom>
              <a:avLst/>
              <a:gdLst/>
              <a:ahLst/>
              <a:cxnLst/>
              <a:rect l="l" t="t" r="r" b="b"/>
              <a:pathLst>
                <a:path w="3575050" h="414020">
                  <a:moveTo>
                    <a:pt x="2717420" y="61975"/>
                  </a:moveTo>
                  <a:lnTo>
                    <a:pt x="2665509" y="77009"/>
                  </a:lnTo>
                  <a:lnTo>
                    <a:pt x="2623313" y="122047"/>
                  </a:lnTo>
                  <a:lnTo>
                    <a:pt x="2595309" y="184308"/>
                  </a:lnTo>
                  <a:lnTo>
                    <a:pt x="2585975" y="250951"/>
                  </a:lnTo>
                  <a:lnTo>
                    <a:pt x="2587138" y="272833"/>
                  </a:lnTo>
                  <a:lnTo>
                    <a:pt x="2604390" y="324358"/>
                  </a:lnTo>
                  <a:lnTo>
                    <a:pt x="2641305" y="349968"/>
                  </a:lnTo>
                  <a:lnTo>
                    <a:pt x="2657857" y="351663"/>
                  </a:lnTo>
                  <a:lnTo>
                    <a:pt x="2688644" y="348017"/>
                  </a:lnTo>
                  <a:lnTo>
                    <a:pt x="2740028" y="318819"/>
                  </a:lnTo>
                  <a:lnTo>
                    <a:pt x="2777028" y="262647"/>
                  </a:lnTo>
                  <a:lnTo>
                    <a:pt x="2795836" y="192837"/>
                  </a:lnTo>
                  <a:lnTo>
                    <a:pt x="2798192" y="153670"/>
                  </a:lnTo>
                  <a:lnTo>
                    <a:pt x="2793144" y="113571"/>
                  </a:lnTo>
                  <a:lnTo>
                    <a:pt x="2777999" y="84915"/>
                  </a:lnTo>
                  <a:lnTo>
                    <a:pt x="2752758" y="67712"/>
                  </a:lnTo>
                  <a:lnTo>
                    <a:pt x="2717420" y="61975"/>
                  </a:lnTo>
                  <a:close/>
                </a:path>
                <a:path w="3575050" h="414020">
                  <a:moveTo>
                    <a:pt x="3235453" y="7112"/>
                  </a:moveTo>
                  <a:lnTo>
                    <a:pt x="3309494" y="7112"/>
                  </a:lnTo>
                  <a:lnTo>
                    <a:pt x="3373883" y="163575"/>
                  </a:lnTo>
                  <a:lnTo>
                    <a:pt x="3493771" y="7112"/>
                  </a:lnTo>
                  <a:lnTo>
                    <a:pt x="3574924" y="7112"/>
                  </a:lnTo>
                  <a:lnTo>
                    <a:pt x="3399664" y="230250"/>
                  </a:lnTo>
                  <a:lnTo>
                    <a:pt x="3367152" y="407162"/>
                  </a:lnTo>
                  <a:lnTo>
                    <a:pt x="3296667" y="407162"/>
                  </a:lnTo>
                  <a:lnTo>
                    <a:pt x="3329687" y="227964"/>
                  </a:lnTo>
                  <a:lnTo>
                    <a:pt x="3235453" y="7112"/>
                  </a:lnTo>
                  <a:close/>
                </a:path>
                <a:path w="3575050" h="414020">
                  <a:moveTo>
                    <a:pt x="2238249" y="7112"/>
                  </a:moveTo>
                  <a:lnTo>
                    <a:pt x="2495805" y="7112"/>
                  </a:lnTo>
                  <a:lnTo>
                    <a:pt x="2483994" y="69342"/>
                  </a:lnTo>
                  <a:lnTo>
                    <a:pt x="2299717" y="69342"/>
                  </a:lnTo>
                  <a:lnTo>
                    <a:pt x="2283080" y="161417"/>
                  </a:lnTo>
                  <a:lnTo>
                    <a:pt x="2415160" y="161417"/>
                  </a:lnTo>
                  <a:lnTo>
                    <a:pt x="2403984" y="220852"/>
                  </a:lnTo>
                  <a:lnTo>
                    <a:pt x="2271777" y="220852"/>
                  </a:lnTo>
                  <a:lnTo>
                    <a:pt x="2249425" y="344932"/>
                  </a:lnTo>
                  <a:lnTo>
                    <a:pt x="2430781" y="344932"/>
                  </a:lnTo>
                  <a:lnTo>
                    <a:pt x="2418970" y="407162"/>
                  </a:lnTo>
                  <a:lnTo>
                    <a:pt x="2164462" y="407162"/>
                  </a:lnTo>
                  <a:lnTo>
                    <a:pt x="2238249" y="7112"/>
                  </a:lnTo>
                  <a:close/>
                </a:path>
                <a:path w="3575050" h="414020">
                  <a:moveTo>
                    <a:pt x="1861440" y="7112"/>
                  </a:moveTo>
                  <a:lnTo>
                    <a:pt x="1933576" y="7112"/>
                  </a:lnTo>
                  <a:lnTo>
                    <a:pt x="1905128" y="161417"/>
                  </a:lnTo>
                  <a:lnTo>
                    <a:pt x="2064132" y="161417"/>
                  </a:lnTo>
                  <a:lnTo>
                    <a:pt x="2092580" y="7112"/>
                  </a:lnTo>
                  <a:lnTo>
                    <a:pt x="2164970" y="7112"/>
                  </a:lnTo>
                  <a:lnTo>
                    <a:pt x="2090929" y="407162"/>
                  </a:lnTo>
                  <a:lnTo>
                    <a:pt x="2019047" y="407162"/>
                  </a:lnTo>
                  <a:lnTo>
                    <a:pt x="2053210" y="220852"/>
                  </a:lnTo>
                  <a:lnTo>
                    <a:pt x="1894206" y="220852"/>
                  </a:lnTo>
                  <a:lnTo>
                    <a:pt x="1860170" y="407162"/>
                  </a:lnTo>
                  <a:lnTo>
                    <a:pt x="1788034" y="407162"/>
                  </a:lnTo>
                  <a:lnTo>
                    <a:pt x="1861440" y="7112"/>
                  </a:lnTo>
                  <a:close/>
                </a:path>
                <a:path w="3575050" h="414020">
                  <a:moveTo>
                    <a:pt x="1457072" y="7112"/>
                  </a:moveTo>
                  <a:lnTo>
                    <a:pt x="1782700" y="7112"/>
                  </a:lnTo>
                  <a:lnTo>
                    <a:pt x="1770889" y="69342"/>
                  </a:lnTo>
                  <a:lnTo>
                    <a:pt x="1644778" y="69342"/>
                  </a:lnTo>
                  <a:lnTo>
                    <a:pt x="1583056" y="407162"/>
                  </a:lnTo>
                  <a:lnTo>
                    <a:pt x="1511174" y="407162"/>
                  </a:lnTo>
                  <a:lnTo>
                    <a:pt x="1572896" y="69342"/>
                  </a:lnTo>
                  <a:lnTo>
                    <a:pt x="1445642" y="69342"/>
                  </a:lnTo>
                  <a:lnTo>
                    <a:pt x="1457072" y="7112"/>
                  </a:lnTo>
                  <a:close/>
                </a:path>
                <a:path w="3575050" h="414020">
                  <a:moveTo>
                    <a:pt x="1027050" y="7112"/>
                  </a:moveTo>
                  <a:lnTo>
                    <a:pt x="1098602" y="7112"/>
                  </a:lnTo>
                  <a:lnTo>
                    <a:pt x="1036600" y="344932"/>
                  </a:lnTo>
                  <a:lnTo>
                    <a:pt x="1217423" y="344932"/>
                  </a:lnTo>
                  <a:lnTo>
                    <a:pt x="1205866" y="407162"/>
                  </a:lnTo>
                  <a:lnTo>
                    <a:pt x="953580" y="407162"/>
                  </a:lnTo>
                  <a:lnTo>
                    <a:pt x="1027050" y="7112"/>
                  </a:lnTo>
                  <a:close/>
                </a:path>
                <a:path w="3575050" h="414020">
                  <a:moveTo>
                    <a:pt x="731394" y="7112"/>
                  </a:moveTo>
                  <a:lnTo>
                    <a:pt x="802946" y="7112"/>
                  </a:lnTo>
                  <a:lnTo>
                    <a:pt x="740944" y="344932"/>
                  </a:lnTo>
                  <a:lnTo>
                    <a:pt x="921741" y="344932"/>
                  </a:lnTo>
                  <a:lnTo>
                    <a:pt x="910273" y="407162"/>
                  </a:lnTo>
                  <a:lnTo>
                    <a:pt x="657924" y="407162"/>
                  </a:lnTo>
                  <a:lnTo>
                    <a:pt x="731394" y="7112"/>
                  </a:lnTo>
                  <a:close/>
                </a:path>
                <a:path w="3575050" h="414020">
                  <a:moveTo>
                    <a:pt x="397244" y="7112"/>
                  </a:moveTo>
                  <a:lnTo>
                    <a:pt x="654775" y="7112"/>
                  </a:lnTo>
                  <a:lnTo>
                    <a:pt x="643040" y="69342"/>
                  </a:lnTo>
                  <a:lnTo>
                    <a:pt x="458699" y="69342"/>
                  </a:lnTo>
                  <a:lnTo>
                    <a:pt x="442037" y="161417"/>
                  </a:lnTo>
                  <a:lnTo>
                    <a:pt x="574219" y="161417"/>
                  </a:lnTo>
                  <a:lnTo>
                    <a:pt x="563017" y="220852"/>
                  </a:lnTo>
                  <a:lnTo>
                    <a:pt x="430836" y="220852"/>
                  </a:lnTo>
                  <a:lnTo>
                    <a:pt x="408445" y="344932"/>
                  </a:lnTo>
                  <a:lnTo>
                    <a:pt x="589776" y="344932"/>
                  </a:lnTo>
                  <a:lnTo>
                    <a:pt x="578041" y="407162"/>
                  </a:lnTo>
                  <a:lnTo>
                    <a:pt x="323508" y="407162"/>
                  </a:lnTo>
                  <a:lnTo>
                    <a:pt x="397244" y="7112"/>
                  </a:lnTo>
                  <a:close/>
                </a:path>
                <a:path w="3575050" h="414020">
                  <a:moveTo>
                    <a:pt x="3070226" y="2921"/>
                  </a:moveTo>
                  <a:lnTo>
                    <a:pt x="3128106" y="9191"/>
                  </a:lnTo>
                  <a:lnTo>
                    <a:pt x="3172461" y="27940"/>
                  </a:lnTo>
                  <a:lnTo>
                    <a:pt x="3200639" y="58499"/>
                  </a:lnTo>
                  <a:lnTo>
                    <a:pt x="3210053" y="100202"/>
                  </a:lnTo>
                  <a:lnTo>
                    <a:pt x="3208336" y="123420"/>
                  </a:lnTo>
                  <a:lnTo>
                    <a:pt x="3194569" y="165139"/>
                  </a:lnTo>
                  <a:lnTo>
                    <a:pt x="3167633" y="199812"/>
                  </a:lnTo>
                  <a:lnTo>
                    <a:pt x="3131005" y="222914"/>
                  </a:lnTo>
                  <a:lnTo>
                    <a:pt x="3109215" y="229870"/>
                  </a:lnTo>
                  <a:lnTo>
                    <a:pt x="3198496" y="407162"/>
                  </a:lnTo>
                  <a:lnTo>
                    <a:pt x="3118486" y="407162"/>
                  </a:lnTo>
                  <a:lnTo>
                    <a:pt x="3042032" y="241681"/>
                  </a:lnTo>
                  <a:lnTo>
                    <a:pt x="3032247" y="241415"/>
                  </a:lnTo>
                  <a:lnTo>
                    <a:pt x="3021378" y="240982"/>
                  </a:lnTo>
                  <a:lnTo>
                    <a:pt x="3009438" y="240359"/>
                  </a:lnTo>
                  <a:lnTo>
                    <a:pt x="2996439" y="239522"/>
                  </a:lnTo>
                  <a:lnTo>
                    <a:pt x="2965578" y="407162"/>
                  </a:lnTo>
                  <a:lnTo>
                    <a:pt x="2892426" y="407162"/>
                  </a:lnTo>
                  <a:lnTo>
                    <a:pt x="2965578" y="7112"/>
                  </a:lnTo>
                  <a:lnTo>
                    <a:pt x="3002039" y="5278"/>
                  </a:lnTo>
                  <a:lnTo>
                    <a:pt x="3031618" y="3968"/>
                  </a:lnTo>
                  <a:lnTo>
                    <a:pt x="3054339" y="3182"/>
                  </a:lnTo>
                  <a:lnTo>
                    <a:pt x="3070226" y="2921"/>
                  </a:lnTo>
                  <a:close/>
                </a:path>
                <a:path w="3575050" h="414020">
                  <a:moveTo>
                    <a:pt x="221489" y="253"/>
                  </a:moveTo>
                  <a:lnTo>
                    <a:pt x="244972" y="1252"/>
                  </a:lnTo>
                  <a:lnTo>
                    <a:pt x="267093" y="4238"/>
                  </a:lnTo>
                  <a:lnTo>
                    <a:pt x="287849" y="9201"/>
                  </a:lnTo>
                  <a:lnTo>
                    <a:pt x="307239" y="16128"/>
                  </a:lnTo>
                  <a:lnTo>
                    <a:pt x="287300" y="84074"/>
                  </a:lnTo>
                  <a:lnTo>
                    <a:pt x="271308" y="74406"/>
                  </a:lnTo>
                  <a:lnTo>
                    <a:pt x="254460" y="67500"/>
                  </a:lnTo>
                  <a:lnTo>
                    <a:pt x="236756" y="63357"/>
                  </a:lnTo>
                  <a:lnTo>
                    <a:pt x="218199" y="61975"/>
                  </a:lnTo>
                  <a:lnTo>
                    <a:pt x="188717" y="65641"/>
                  </a:lnTo>
                  <a:lnTo>
                    <a:pt x="137173" y="94926"/>
                  </a:lnTo>
                  <a:lnTo>
                    <a:pt x="96893" y="150645"/>
                  </a:lnTo>
                  <a:lnTo>
                    <a:pt x="76062" y="215606"/>
                  </a:lnTo>
                  <a:lnTo>
                    <a:pt x="73458" y="250444"/>
                  </a:lnTo>
                  <a:lnTo>
                    <a:pt x="74874" y="272329"/>
                  </a:lnTo>
                  <a:lnTo>
                    <a:pt x="86209" y="309147"/>
                  </a:lnTo>
                  <a:lnTo>
                    <a:pt x="123235" y="344789"/>
                  </a:lnTo>
                  <a:lnTo>
                    <a:pt x="159221" y="351663"/>
                  </a:lnTo>
                  <a:lnTo>
                    <a:pt x="188936" y="349541"/>
                  </a:lnTo>
                  <a:lnTo>
                    <a:pt x="215274" y="343169"/>
                  </a:lnTo>
                  <a:lnTo>
                    <a:pt x="238232" y="332535"/>
                  </a:lnTo>
                  <a:lnTo>
                    <a:pt x="257811" y="317626"/>
                  </a:lnTo>
                  <a:lnTo>
                    <a:pt x="256439" y="380111"/>
                  </a:lnTo>
                  <a:lnTo>
                    <a:pt x="234915" y="394946"/>
                  </a:lnTo>
                  <a:lnTo>
                    <a:pt x="209125" y="405542"/>
                  </a:lnTo>
                  <a:lnTo>
                    <a:pt x="179069" y="411900"/>
                  </a:lnTo>
                  <a:lnTo>
                    <a:pt x="144743" y="414020"/>
                  </a:lnTo>
                  <a:lnTo>
                    <a:pt x="113813" y="411351"/>
                  </a:lnTo>
                  <a:lnTo>
                    <a:pt x="61373" y="389963"/>
                  </a:lnTo>
                  <a:lnTo>
                    <a:pt x="22423" y="348269"/>
                  </a:lnTo>
                  <a:lnTo>
                    <a:pt x="2491" y="292746"/>
                  </a:lnTo>
                  <a:lnTo>
                    <a:pt x="0" y="260223"/>
                  </a:lnTo>
                  <a:lnTo>
                    <a:pt x="3831" y="207287"/>
                  </a:lnTo>
                  <a:lnTo>
                    <a:pt x="15326" y="158781"/>
                  </a:lnTo>
                  <a:lnTo>
                    <a:pt x="34483" y="114704"/>
                  </a:lnTo>
                  <a:lnTo>
                    <a:pt x="61304" y="75056"/>
                  </a:lnTo>
                  <a:lnTo>
                    <a:pt x="94310" y="42312"/>
                  </a:lnTo>
                  <a:lnTo>
                    <a:pt x="132009" y="18938"/>
                  </a:lnTo>
                  <a:lnTo>
                    <a:pt x="174402" y="4923"/>
                  </a:lnTo>
                  <a:lnTo>
                    <a:pt x="221489" y="253"/>
                  </a:lnTo>
                  <a:close/>
                </a:path>
                <a:path w="3575050" h="414020">
                  <a:moveTo>
                    <a:pt x="2722373" y="0"/>
                  </a:moveTo>
                  <a:lnTo>
                    <a:pt x="2785905" y="9525"/>
                  </a:lnTo>
                  <a:lnTo>
                    <a:pt x="2832863" y="38100"/>
                  </a:lnTo>
                  <a:lnTo>
                    <a:pt x="2862009" y="84677"/>
                  </a:lnTo>
                  <a:lnTo>
                    <a:pt x="2871725" y="148208"/>
                  </a:lnTo>
                  <a:lnTo>
                    <a:pt x="2868008" y="204573"/>
                  </a:lnTo>
                  <a:lnTo>
                    <a:pt x="2856850" y="255365"/>
                  </a:lnTo>
                  <a:lnTo>
                    <a:pt x="2838238" y="300585"/>
                  </a:lnTo>
                  <a:lnTo>
                    <a:pt x="2812162" y="340233"/>
                  </a:lnTo>
                  <a:lnTo>
                    <a:pt x="2779628" y="372496"/>
                  </a:lnTo>
                  <a:lnTo>
                    <a:pt x="2741629" y="395557"/>
                  </a:lnTo>
                  <a:lnTo>
                    <a:pt x="2698130" y="409402"/>
                  </a:lnTo>
                  <a:lnTo>
                    <a:pt x="2649094" y="414020"/>
                  </a:lnTo>
                  <a:lnTo>
                    <a:pt x="2619116" y="411351"/>
                  </a:lnTo>
                  <a:lnTo>
                    <a:pt x="2569066" y="389963"/>
                  </a:lnTo>
                  <a:lnTo>
                    <a:pt x="2532942" y="348150"/>
                  </a:lnTo>
                  <a:lnTo>
                    <a:pt x="2514603" y="291675"/>
                  </a:lnTo>
                  <a:lnTo>
                    <a:pt x="2512315" y="258318"/>
                  </a:lnTo>
                  <a:lnTo>
                    <a:pt x="2515958" y="206888"/>
                  </a:lnTo>
                  <a:lnTo>
                    <a:pt x="2526888" y="159305"/>
                  </a:lnTo>
                  <a:lnTo>
                    <a:pt x="2545105" y="115603"/>
                  </a:lnTo>
                  <a:lnTo>
                    <a:pt x="2570608" y="75819"/>
                  </a:lnTo>
                  <a:lnTo>
                    <a:pt x="2601947" y="42648"/>
                  </a:lnTo>
                  <a:lnTo>
                    <a:pt x="2637680" y="18954"/>
                  </a:lnTo>
                  <a:lnTo>
                    <a:pt x="2677818" y="4738"/>
                  </a:lnTo>
                  <a:lnTo>
                    <a:pt x="2722373" y="0"/>
                  </a:lnTo>
                  <a:close/>
                </a:path>
              </a:pathLst>
            </a:custGeom>
            <a:ln w="22860">
              <a:solidFill>
                <a:srgbClr val="539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80009" y="648464"/>
            <a:ext cx="3594100" cy="78105"/>
            <a:chOff x="80008" y="648462"/>
            <a:chExt cx="3594100" cy="78105"/>
          </a:xfrm>
        </p:grpSpPr>
        <p:sp>
          <p:nvSpPr>
            <p:cNvPr id="7" name="object 7"/>
            <p:cNvSpPr/>
            <p:nvPr/>
          </p:nvSpPr>
          <p:spPr>
            <a:xfrm>
              <a:off x="91438" y="659892"/>
              <a:ext cx="3571240" cy="55244"/>
            </a:xfrm>
            <a:custGeom>
              <a:avLst/>
              <a:gdLst/>
              <a:ahLst/>
              <a:cxnLst/>
              <a:rect l="l" t="t" r="r" b="b"/>
              <a:pathLst>
                <a:path w="3571240" h="55245">
                  <a:moveTo>
                    <a:pt x="3570732" y="0"/>
                  </a:moveTo>
                  <a:lnTo>
                    <a:pt x="0" y="0"/>
                  </a:lnTo>
                  <a:lnTo>
                    <a:pt x="0" y="54863"/>
                  </a:lnTo>
                  <a:lnTo>
                    <a:pt x="3570732" y="54863"/>
                  </a:lnTo>
                  <a:lnTo>
                    <a:pt x="3570732" y="0"/>
                  </a:lnTo>
                  <a:close/>
                </a:path>
              </a:pathLst>
            </a:custGeom>
            <a:solidFill>
              <a:srgbClr val="B7E9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1438" y="659892"/>
              <a:ext cx="3571240" cy="55244"/>
            </a:xfrm>
            <a:custGeom>
              <a:avLst/>
              <a:gdLst/>
              <a:ahLst/>
              <a:cxnLst/>
              <a:rect l="l" t="t" r="r" b="b"/>
              <a:pathLst>
                <a:path w="3571240" h="55245">
                  <a:moveTo>
                    <a:pt x="0" y="54863"/>
                  </a:moveTo>
                  <a:lnTo>
                    <a:pt x="3570732" y="54863"/>
                  </a:lnTo>
                  <a:lnTo>
                    <a:pt x="3570732" y="0"/>
                  </a:lnTo>
                  <a:lnTo>
                    <a:pt x="0" y="0"/>
                  </a:lnTo>
                  <a:lnTo>
                    <a:pt x="0" y="54863"/>
                  </a:lnTo>
                  <a:close/>
                </a:path>
              </a:pathLst>
            </a:custGeom>
            <a:ln w="22860">
              <a:solidFill>
                <a:srgbClr val="539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238759"/>
            <a:ext cx="11847831" cy="55681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Trebuchet MS"/>
                <a:cs typeface="Trebuchet MS"/>
              </a:rPr>
              <a:t>The</a:t>
            </a:r>
            <a:r>
              <a:rPr sz="3600" spc="-15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cell</a:t>
            </a:r>
            <a:r>
              <a:rPr sz="3600" spc="-15" dirty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theory </a:t>
            </a:r>
            <a:r>
              <a:rPr sz="3600" spc="-10" dirty="0">
                <a:latin typeface="Trebuchet MS"/>
                <a:cs typeface="Trebuchet MS"/>
              </a:rPr>
              <a:t>proposed</a:t>
            </a:r>
            <a:r>
              <a:rPr sz="3600" spc="5" dirty="0">
                <a:latin typeface="Trebuchet MS"/>
                <a:cs typeface="Trebuchet MS"/>
              </a:rPr>
              <a:t> </a:t>
            </a:r>
            <a:r>
              <a:rPr sz="3600" spc="-5">
                <a:latin typeface="Trebuchet MS"/>
                <a:cs typeface="Trebuchet MS"/>
              </a:rPr>
              <a:t>by</a:t>
            </a:r>
            <a:r>
              <a:rPr sz="3600" spc="20">
                <a:latin typeface="Trebuchet MS"/>
                <a:cs typeface="Trebuchet MS"/>
              </a:rPr>
              <a:t> </a:t>
            </a:r>
            <a:r>
              <a:rPr sz="3600" spc="-5" smtClean="0">
                <a:solidFill>
                  <a:srgbClr val="001F5F"/>
                </a:solidFill>
                <a:latin typeface="Trebuchet MS"/>
                <a:cs typeface="Trebuchet MS"/>
              </a:rPr>
              <a:t>t</a:t>
            </a:r>
            <a:r>
              <a:rPr lang="en-US" sz="3600" spc="-5" dirty="0" err="1" smtClean="0">
                <a:solidFill>
                  <a:srgbClr val="001F5F"/>
                </a:solidFill>
                <a:latin typeface="Trebuchet MS"/>
                <a:cs typeface="Trebuchet MS"/>
              </a:rPr>
              <a:t>wo</a:t>
            </a:r>
            <a:r>
              <a:rPr sz="3600" spc="-10" smtClean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3600" smtClean="0">
                <a:solidFill>
                  <a:srgbClr val="001F5F"/>
                </a:solidFill>
                <a:latin typeface="Trebuchet MS"/>
                <a:cs typeface="Trebuchet MS"/>
              </a:rPr>
              <a:t>Germ</a:t>
            </a:r>
            <a:r>
              <a:rPr lang="en-US" sz="3600" dirty="0" smtClean="0">
                <a:solidFill>
                  <a:srgbClr val="001F5F"/>
                </a:solidFill>
                <a:latin typeface="Trebuchet MS"/>
                <a:cs typeface="Trebuchet MS"/>
              </a:rPr>
              <a:t>e</a:t>
            </a:r>
            <a:r>
              <a:rPr sz="3600" smtClean="0">
                <a:solidFill>
                  <a:srgbClr val="001F5F"/>
                </a:solidFill>
                <a:latin typeface="Trebuchet MS"/>
                <a:cs typeface="Trebuchet MS"/>
              </a:rPr>
              <a:t>n </a:t>
            </a:r>
            <a:r>
              <a:rPr sz="3600" dirty="0">
                <a:solidFill>
                  <a:srgbClr val="001F5F"/>
                </a:solidFill>
                <a:latin typeface="Trebuchet MS"/>
                <a:cs typeface="Trebuchet MS"/>
              </a:rPr>
              <a:t>scintist </a:t>
            </a:r>
            <a:r>
              <a:rPr sz="3600" spc="-5" dirty="0">
                <a:solidFill>
                  <a:srgbClr val="001F5F"/>
                </a:solidFill>
                <a:latin typeface="Trebuchet MS"/>
                <a:cs typeface="Trebuchet MS"/>
              </a:rPr>
              <a:t>Mathios </a:t>
            </a:r>
            <a:r>
              <a:rPr sz="3600" dirty="0">
                <a:solidFill>
                  <a:srgbClr val="001F5F"/>
                </a:solidFill>
                <a:latin typeface="Trebuchet MS"/>
                <a:cs typeface="Trebuchet MS"/>
              </a:rPr>
              <a:t> jakeb scheiden </a:t>
            </a:r>
            <a:r>
              <a:rPr sz="3600" spc="-10" dirty="0">
                <a:latin typeface="Trebuchet MS"/>
                <a:cs typeface="Trebuchet MS"/>
              </a:rPr>
              <a:t>(</a:t>
            </a:r>
            <a:r>
              <a:rPr sz="3600" spc="-10" dirty="0">
                <a:solidFill>
                  <a:srgbClr val="006FC0"/>
                </a:solidFill>
                <a:latin typeface="Trebuchet MS"/>
                <a:cs typeface="Trebuchet MS"/>
              </a:rPr>
              <a:t>1838</a:t>
            </a:r>
            <a:r>
              <a:rPr sz="3600" spc="-10" dirty="0">
                <a:latin typeface="Trebuchet MS"/>
                <a:cs typeface="Trebuchet MS"/>
              </a:rPr>
              <a:t>) </a:t>
            </a:r>
            <a:r>
              <a:rPr sz="3600" dirty="0">
                <a:latin typeface="Trebuchet MS"/>
                <a:cs typeface="Trebuchet MS"/>
              </a:rPr>
              <a:t>on </a:t>
            </a:r>
            <a:r>
              <a:rPr sz="3600" spc="-5" dirty="0">
                <a:latin typeface="Trebuchet MS"/>
                <a:cs typeface="Trebuchet MS"/>
              </a:rPr>
              <a:t>plant cell and </a:t>
            </a:r>
            <a:r>
              <a:rPr sz="3600" dirty="0">
                <a:solidFill>
                  <a:srgbClr val="001F5F"/>
                </a:solidFill>
                <a:latin typeface="Trebuchet MS"/>
                <a:cs typeface="Trebuchet MS"/>
              </a:rPr>
              <a:t>Theodore </a:t>
            </a:r>
            <a:r>
              <a:rPr sz="3600" spc="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3600" dirty="0">
                <a:solidFill>
                  <a:srgbClr val="001F5F"/>
                </a:solidFill>
                <a:latin typeface="Trebuchet MS"/>
                <a:cs typeface="Trebuchet MS"/>
              </a:rPr>
              <a:t>Schwann</a:t>
            </a:r>
            <a:r>
              <a:rPr sz="3600" spc="-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(</a:t>
            </a:r>
            <a:r>
              <a:rPr sz="3600" spc="-5" dirty="0">
                <a:solidFill>
                  <a:srgbClr val="006FC0"/>
                </a:solidFill>
                <a:latin typeface="Trebuchet MS"/>
                <a:cs typeface="Trebuchet MS"/>
              </a:rPr>
              <a:t>1839</a:t>
            </a:r>
            <a:r>
              <a:rPr sz="3600" spc="-5" dirty="0">
                <a:latin typeface="Trebuchet MS"/>
                <a:cs typeface="Trebuchet MS"/>
              </a:rPr>
              <a:t>)</a:t>
            </a:r>
            <a:r>
              <a:rPr sz="3600" spc="20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on</a:t>
            </a:r>
            <a:r>
              <a:rPr sz="3600" spc="-5" dirty="0">
                <a:latin typeface="Trebuchet MS"/>
                <a:cs typeface="Trebuchet MS"/>
              </a:rPr>
              <a:t> animal</a:t>
            </a:r>
            <a:r>
              <a:rPr sz="3600" spc="-30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cell</a:t>
            </a:r>
            <a:r>
              <a:rPr sz="3600" spc="-20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.</a:t>
            </a:r>
            <a:r>
              <a:rPr sz="3600" spc="-55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This</a:t>
            </a:r>
            <a:r>
              <a:rPr sz="3600" spc="-5" dirty="0">
                <a:latin typeface="Trebuchet MS"/>
                <a:cs typeface="Trebuchet MS"/>
              </a:rPr>
              <a:t> theory</a:t>
            </a:r>
            <a:r>
              <a:rPr sz="3600" spc="-15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has</a:t>
            </a:r>
            <a:r>
              <a:rPr sz="3600" spc="-5" dirty="0">
                <a:latin typeface="Trebuchet MS"/>
                <a:cs typeface="Trebuchet MS"/>
              </a:rPr>
              <a:t> two</a:t>
            </a:r>
            <a:r>
              <a:rPr sz="3600" spc="-10" dirty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main </a:t>
            </a:r>
            <a:r>
              <a:rPr sz="3600" spc="-1070" dirty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point---</a:t>
            </a:r>
            <a:endParaRPr sz="3600">
              <a:latin typeface="Trebuchet MS"/>
              <a:cs typeface="Trebuchet MS"/>
            </a:endParaRPr>
          </a:p>
          <a:p>
            <a:pPr marL="695325" indent="-683260">
              <a:lnSpc>
                <a:spcPct val="100000"/>
              </a:lnSpc>
              <a:spcBef>
                <a:spcPts val="5"/>
              </a:spcBef>
              <a:buClr>
                <a:srgbClr val="FF00FF"/>
              </a:buClr>
              <a:buAutoNum type="arabicParenR"/>
              <a:tabLst>
                <a:tab pos="695325" algn="l"/>
                <a:tab pos="695960" algn="l"/>
              </a:tabLst>
            </a:pPr>
            <a:r>
              <a:rPr sz="3600" spc="-5" dirty="0">
                <a:latin typeface="Trebuchet MS"/>
                <a:cs typeface="Trebuchet MS"/>
              </a:rPr>
              <a:t>Cell</a:t>
            </a:r>
            <a:r>
              <a:rPr sz="3600" spc="-25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are</a:t>
            </a:r>
            <a:r>
              <a:rPr sz="3600" spc="-5" dirty="0">
                <a:latin typeface="Trebuchet MS"/>
                <a:cs typeface="Trebuchet MS"/>
              </a:rPr>
              <a:t> </a:t>
            </a:r>
            <a:r>
              <a:rPr sz="3600" spc="-5">
                <a:latin typeface="Trebuchet MS"/>
                <a:cs typeface="Trebuchet MS"/>
              </a:rPr>
              <a:t>the</a:t>
            </a:r>
            <a:r>
              <a:rPr sz="3600" spc="-10">
                <a:latin typeface="Trebuchet MS"/>
                <a:cs typeface="Trebuchet MS"/>
              </a:rPr>
              <a:t> </a:t>
            </a:r>
            <a:r>
              <a:rPr sz="3600" spc="-5" smtClean="0">
                <a:latin typeface="Trebuchet MS"/>
                <a:cs typeface="Trebuchet MS"/>
              </a:rPr>
              <a:t>structur</a:t>
            </a:r>
            <a:r>
              <a:rPr lang="en-US" sz="3600" spc="-5" dirty="0" smtClean="0">
                <a:latin typeface="Trebuchet MS"/>
                <a:cs typeface="Trebuchet MS"/>
              </a:rPr>
              <a:t>al</a:t>
            </a:r>
            <a:r>
              <a:rPr sz="3600" spc="-10" smtClean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unit</a:t>
            </a:r>
            <a:r>
              <a:rPr sz="3600" spc="-25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of</a:t>
            </a:r>
            <a:r>
              <a:rPr sz="3600" spc="-5" dirty="0">
                <a:latin typeface="Trebuchet MS"/>
                <a:cs typeface="Trebuchet MS"/>
              </a:rPr>
              <a:t> living</a:t>
            </a:r>
            <a:r>
              <a:rPr sz="3600" spc="5" dirty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beings.</a:t>
            </a:r>
            <a:endParaRPr sz="3600">
              <a:latin typeface="Trebuchet MS"/>
              <a:cs typeface="Trebuchet MS"/>
            </a:endParaRPr>
          </a:p>
          <a:p>
            <a:pPr marL="12700" marR="795655">
              <a:lnSpc>
                <a:spcPct val="100000"/>
              </a:lnSpc>
              <a:buClr>
                <a:srgbClr val="FF00FF"/>
              </a:buClr>
              <a:buAutoNum type="arabicParenR"/>
              <a:tabLst>
                <a:tab pos="695325" algn="l"/>
                <a:tab pos="695960" algn="l"/>
                <a:tab pos="1878330" algn="l"/>
              </a:tabLst>
            </a:pPr>
            <a:r>
              <a:rPr sz="3600" spc="-5" dirty="0">
                <a:latin typeface="Trebuchet MS"/>
                <a:cs typeface="Trebuchet MS"/>
              </a:rPr>
              <a:t>Cell </a:t>
            </a:r>
            <a:r>
              <a:rPr sz="3600" dirty="0">
                <a:latin typeface="Trebuchet MS"/>
                <a:cs typeface="Trebuchet MS"/>
              </a:rPr>
              <a:t>can act </a:t>
            </a:r>
            <a:r>
              <a:rPr sz="3600" spc="-5" dirty="0">
                <a:latin typeface="Trebuchet MS"/>
                <a:cs typeface="Trebuchet MS"/>
              </a:rPr>
              <a:t>independently and </a:t>
            </a:r>
            <a:r>
              <a:rPr sz="3600" spc="-10" dirty="0">
                <a:latin typeface="Trebuchet MS"/>
                <a:cs typeface="Trebuchet MS"/>
              </a:rPr>
              <a:t>also </a:t>
            </a:r>
            <a:r>
              <a:rPr sz="3600" spc="-5" dirty="0">
                <a:latin typeface="Trebuchet MS"/>
                <a:cs typeface="Trebuchet MS"/>
              </a:rPr>
              <a:t>function as </a:t>
            </a:r>
            <a:r>
              <a:rPr sz="3600" dirty="0">
                <a:latin typeface="Trebuchet MS"/>
                <a:cs typeface="Trebuchet MS"/>
              </a:rPr>
              <a:t>an </a:t>
            </a:r>
            <a:r>
              <a:rPr sz="3600" spc="-1070" dirty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integral	</a:t>
            </a:r>
            <a:r>
              <a:rPr sz="3600" dirty="0">
                <a:latin typeface="Trebuchet MS"/>
                <a:cs typeface="Trebuchet MS"/>
              </a:rPr>
              <a:t>part</a:t>
            </a:r>
            <a:r>
              <a:rPr sz="3600" spc="-5" dirty="0">
                <a:latin typeface="Trebuchet MS"/>
                <a:cs typeface="Trebuchet MS"/>
              </a:rPr>
              <a:t> of</a:t>
            </a:r>
            <a:r>
              <a:rPr sz="3600" dirty="0">
                <a:latin typeface="Trebuchet MS"/>
                <a:cs typeface="Trebuchet MS"/>
              </a:rPr>
              <a:t> complete</a:t>
            </a:r>
            <a:r>
              <a:rPr sz="3600" spc="-5" dirty="0">
                <a:latin typeface="Trebuchet MS"/>
                <a:cs typeface="Trebuchet MS"/>
              </a:rPr>
              <a:t> organism.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700">
              <a:latin typeface="Trebuchet MS"/>
              <a:cs typeface="Trebuchet MS"/>
            </a:endParaRPr>
          </a:p>
          <a:p>
            <a:pPr marL="12700" marR="256540">
              <a:lnSpc>
                <a:spcPct val="100000"/>
              </a:lnSpc>
            </a:pPr>
            <a:r>
              <a:rPr sz="3600" spc="-5" dirty="0">
                <a:solidFill>
                  <a:srgbClr val="00AFEF"/>
                </a:solidFill>
                <a:latin typeface="Trebuchet MS"/>
                <a:cs typeface="Trebuchet MS"/>
              </a:rPr>
              <a:t>Example</a:t>
            </a:r>
            <a:r>
              <a:rPr sz="3600" spc="-5" dirty="0">
                <a:latin typeface="Trebuchet MS"/>
                <a:cs typeface="Trebuchet MS"/>
              </a:rPr>
              <a:t>=</a:t>
            </a:r>
            <a:r>
              <a:rPr sz="3600" spc="-95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The </a:t>
            </a:r>
            <a:r>
              <a:rPr sz="3600" spc="-5" dirty="0">
                <a:latin typeface="Trebuchet MS"/>
                <a:cs typeface="Trebuchet MS"/>
              </a:rPr>
              <a:t>activities</a:t>
            </a:r>
            <a:r>
              <a:rPr sz="3600" spc="-30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of </a:t>
            </a:r>
            <a:r>
              <a:rPr sz="3600" spc="-5" dirty="0">
                <a:latin typeface="Trebuchet MS"/>
                <a:cs typeface="Trebuchet MS"/>
              </a:rPr>
              <a:t>an</a:t>
            </a:r>
            <a:r>
              <a:rPr sz="3600" spc="-10" dirty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organism are the</a:t>
            </a:r>
            <a:r>
              <a:rPr sz="3600" dirty="0">
                <a:latin typeface="Trebuchet MS"/>
                <a:cs typeface="Trebuchet MS"/>
              </a:rPr>
              <a:t> outcome </a:t>
            </a:r>
            <a:r>
              <a:rPr sz="3600" spc="-1065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of</a:t>
            </a:r>
            <a:r>
              <a:rPr sz="3600" spc="-25" dirty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the</a:t>
            </a:r>
            <a:r>
              <a:rPr sz="3600" dirty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coordinated</a:t>
            </a:r>
            <a:r>
              <a:rPr sz="3600" spc="-35" dirty="0">
                <a:latin typeface="Trebuchet MS"/>
                <a:cs typeface="Trebuchet MS"/>
              </a:rPr>
              <a:t> </a:t>
            </a:r>
            <a:r>
              <a:rPr sz="3600" spc="-5" dirty="0">
                <a:latin typeface="Trebuchet MS"/>
                <a:cs typeface="Trebuchet MS"/>
              </a:rPr>
              <a:t>action</a:t>
            </a:r>
            <a:r>
              <a:rPr sz="3600" spc="-10" dirty="0">
                <a:latin typeface="Trebuchet MS"/>
                <a:cs typeface="Trebuchet MS"/>
              </a:rPr>
              <a:t> </a:t>
            </a:r>
            <a:r>
              <a:rPr sz="3600" dirty="0">
                <a:latin typeface="Trebuchet MS"/>
                <a:cs typeface="Trebuchet MS"/>
              </a:rPr>
              <a:t>of </a:t>
            </a:r>
            <a:r>
              <a:rPr sz="3600" spc="-5" dirty="0">
                <a:latin typeface="Trebuchet MS"/>
                <a:cs typeface="Trebuchet MS"/>
              </a:rPr>
              <a:t>its consistent cells.</a:t>
            </a:r>
            <a:endParaRPr sz="3600">
              <a:latin typeface="Trebuchet MS"/>
              <a:cs typeface="Trebuchet M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006342" y="160148"/>
            <a:ext cx="641351" cy="452755"/>
            <a:chOff x="4006341" y="160146"/>
            <a:chExt cx="641350" cy="452755"/>
          </a:xfrm>
        </p:grpSpPr>
        <p:sp>
          <p:nvSpPr>
            <p:cNvPr id="11" name="object 11"/>
            <p:cNvSpPr/>
            <p:nvPr/>
          </p:nvSpPr>
          <p:spPr>
            <a:xfrm>
              <a:off x="4015866" y="169671"/>
              <a:ext cx="622300" cy="433705"/>
            </a:xfrm>
            <a:custGeom>
              <a:avLst/>
              <a:gdLst/>
              <a:ahLst/>
              <a:cxnLst/>
              <a:rect l="l" t="t" r="r" b="b"/>
              <a:pathLst>
                <a:path w="622300" h="433705">
                  <a:moveTo>
                    <a:pt x="405257" y="0"/>
                  </a:moveTo>
                  <a:lnTo>
                    <a:pt x="405257" y="108457"/>
                  </a:lnTo>
                  <a:lnTo>
                    <a:pt x="0" y="108457"/>
                  </a:lnTo>
                  <a:lnTo>
                    <a:pt x="0" y="325247"/>
                  </a:lnTo>
                  <a:lnTo>
                    <a:pt x="405257" y="325247"/>
                  </a:lnTo>
                  <a:lnTo>
                    <a:pt x="405257" y="433704"/>
                  </a:lnTo>
                  <a:lnTo>
                    <a:pt x="622173" y="216788"/>
                  </a:lnTo>
                  <a:lnTo>
                    <a:pt x="405257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015866" y="169671"/>
              <a:ext cx="622300" cy="433705"/>
            </a:xfrm>
            <a:custGeom>
              <a:avLst/>
              <a:gdLst/>
              <a:ahLst/>
              <a:cxnLst/>
              <a:rect l="l" t="t" r="r" b="b"/>
              <a:pathLst>
                <a:path w="622300" h="433705">
                  <a:moveTo>
                    <a:pt x="0" y="108457"/>
                  </a:moveTo>
                  <a:lnTo>
                    <a:pt x="405257" y="108457"/>
                  </a:lnTo>
                  <a:lnTo>
                    <a:pt x="405257" y="0"/>
                  </a:lnTo>
                  <a:lnTo>
                    <a:pt x="622173" y="216788"/>
                  </a:lnTo>
                  <a:lnTo>
                    <a:pt x="405257" y="433704"/>
                  </a:lnTo>
                  <a:lnTo>
                    <a:pt x="405257" y="325247"/>
                  </a:lnTo>
                  <a:lnTo>
                    <a:pt x="0" y="325247"/>
                  </a:lnTo>
                  <a:lnTo>
                    <a:pt x="0" y="108457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641" y="567894"/>
            <a:ext cx="11370945" cy="61221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43180" indent="3728085">
              <a:lnSpc>
                <a:spcPct val="100000"/>
              </a:lnSpc>
              <a:spcBef>
                <a:spcPts val="100"/>
              </a:spcBef>
              <a:tabLst>
                <a:tab pos="2447925" algn="l"/>
                <a:tab pos="3833495" algn="l"/>
                <a:tab pos="8097520" algn="l"/>
              </a:tabLst>
            </a:pP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Better</a:t>
            </a:r>
            <a:r>
              <a:rPr sz="3600" spc="1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instrumental	and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study </a:t>
            </a:r>
            <a:r>
              <a:rPr sz="3600" spc="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techniques</a:t>
            </a:r>
            <a:r>
              <a:rPr sz="3600" spc="-3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in</a:t>
            </a:r>
            <a:r>
              <a:rPr sz="3600" spc="2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00AFEF"/>
                </a:solidFill>
                <a:latin typeface="Trebuchet MS"/>
                <a:cs typeface="Trebuchet MS"/>
              </a:rPr>
              <a:t>20</a:t>
            </a:r>
            <a:r>
              <a:rPr sz="3600" spc="-7" baseline="25462" dirty="0">
                <a:solidFill>
                  <a:srgbClr val="00AFEF"/>
                </a:solidFill>
                <a:latin typeface="Trebuchet MS"/>
                <a:cs typeface="Trebuchet MS"/>
              </a:rPr>
              <a:t>th	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century </a:t>
            </a:r>
            <a:r>
              <a:rPr sz="3600" spc="-5">
                <a:solidFill>
                  <a:srgbClr val="2A500F"/>
                </a:solidFill>
                <a:latin typeface="Trebuchet MS"/>
                <a:cs typeface="Trebuchet MS"/>
              </a:rPr>
              <a:t>have </a:t>
            </a:r>
            <a:r>
              <a:rPr sz="3600" smtClean="0">
                <a:solidFill>
                  <a:srgbClr val="2A500F"/>
                </a:solidFill>
                <a:latin typeface="Trebuchet MS"/>
                <a:cs typeface="Trebuchet MS"/>
              </a:rPr>
              <a:t>re</a:t>
            </a:r>
            <a:r>
              <a:rPr lang="en-US" sz="3600" dirty="0" err="1" smtClean="0">
                <a:solidFill>
                  <a:srgbClr val="2A500F"/>
                </a:solidFill>
                <a:latin typeface="Trebuchet MS"/>
                <a:cs typeface="Trebuchet MS"/>
              </a:rPr>
              <a:t>veled</a:t>
            </a:r>
            <a:r>
              <a:rPr sz="3600" smtClean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many </a:t>
            </a:r>
            <a:r>
              <a:rPr sz="3600">
                <a:solidFill>
                  <a:srgbClr val="2A500F"/>
                </a:solidFill>
                <a:latin typeface="Trebuchet MS"/>
                <a:cs typeface="Trebuchet MS"/>
              </a:rPr>
              <a:t>details </a:t>
            </a:r>
            <a:r>
              <a:rPr sz="3600" spc="5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smtClean="0">
                <a:solidFill>
                  <a:srgbClr val="2A500F"/>
                </a:solidFill>
                <a:latin typeface="Trebuchet MS"/>
                <a:cs typeface="Trebuchet MS"/>
              </a:rPr>
              <a:t>a</a:t>
            </a:r>
            <a:r>
              <a:rPr lang="en-US" sz="3600" spc="-5" dirty="0" err="1" smtClean="0">
                <a:solidFill>
                  <a:srgbClr val="2A500F"/>
                </a:solidFill>
                <a:latin typeface="Trebuchet MS"/>
                <a:cs typeface="Trebuchet MS"/>
              </a:rPr>
              <a:t>bou</a:t>
            </a:r>
            <a:r>
              <a:rPr sz="3600" spc="-5" smtClean="0">
                <a:solidFill>
                  <a:srgbClr val="2A500F"/>
                </a:solidFill>
                <a:latin typeface="Trebuchet MS"/>
                <a:cs typeface="Trebuchet MS"/>
              </a:rPr>
              <a:t>t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the cell structure and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function . Based on </a:t>
            </a:r>
            <a:r>
              <a:rPr sz="3600" spc="-5">
                <a:solidFill>
                  <a:srgbClr val="2A500F"/>
                </a:solidFill>
                <a:latin typeface="Trebuchet MS"/>
                <a:cs typeface="Trebuchet MS"/>
              </a:rPr>
              <a:t>there </a:t>
            </a:r>
            <a:r>
              <a:rPr sz="360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lang="en-US" sz="3600" spc="-5" dirty="0" smtClean="0">
                <a:solidFill>
                  <a:srgbClr val="2A500F"/>
                </a:solidFill>
                <a:latin typeface="Trebuchet MS"/>
                <a:cs typeface="Trebuchet MS"/>
              </a:rPr>
              <a:t>f</a:t>
            </a:r>
            <a:r>
              <a:rPr sz="3600" spc="-5" smtClean="0">
                <a:solidFill>
                  <a:srgbClr val="2A500F"/>
                </a:solidFill>
                <a:latin typeface="Trebuchet MS"/>
                <a:cs typeface="Trebuchet MS"/>
              </a:rPr>
              <a:t>inding modern</a:t>
            </a:r>
            <a:r>
              <a:rPr sz="3600" smtClean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cell theory have been proposed </a:t>
            </a:r>
            <a:r>
              <a:rPr sz="3600" spc="-107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>
                <a:solidFill>
                  <a:srgbClr val="2A500F"/>
                </a:solidFill>
                <a:latin typeface="Trebuchet MS"/>
                <a:cs typeface="Trebuchet MS"/>
              </a:rPr>
              <a:t>called</a:t>
            </a:r>
            <a:r>
              <a:rPr sz="3600" spc="-15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mtClean="0">
                <a:solidFill>
                  <a:srgbClr val="2A500F"/>
                </a:solidFill>
                <a:latin typeface="Trebuchet MS"/>
                <a:cs typeface="Trebuchet MS"/>
              </a:rPr>
              <a:t>cell</a:t>
            </a:r>
            <a:r>
              <a:rPr sz="3600" spc="-5" smtClean="0">
                <a:solidFill>
                  <a:srgbClr val="2A500F"/>
                </a:solidFill>
                <a:latin typeface="Trebuchet MS"/>
                <a:cs typeface="Trebuchet MS"/>
              </a:rPr>
              <a:t>principal</a:t>
            </a:r>
            <a:r>
              <a:rPr sz="3600" spc="-35" smtClean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.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700">
              <a:latin typeface="Trebuchet MS"/>
              <a:cs typeface="Trebuchet MS"/>
            </a:endParaRPr>
          </a:p>
          <a:p>
            <a:pPr marL="187960">
              <a:lnSpc>
                <a:spcPct val="100000"/>
              </a:lnSpc>
            </a:pPr>
            <a:r>
              <a:rPr sz="3600" spc="-5" dirty="0">
                <a:solidFill>
                  <a:srgbClr val="006FC0"/>
                </a:solidFill>
                <a:latin typeface="Trebuchet MS"/>
                <a:cs typeface="Trebuchet MS"/>
              </a:rPr>
              <a:t>Imported</a:t>
            </a:r>
            <a:r>
              <a:rPr sz="3600" spc="-1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006FC0"/>
                </a:solidFill>
                <a:latin typeface="Trebuchet MS"/>
                <a:cs typeface="Trebuchet MS"/>
              </a:rPr>
              <a:t>feature</a:t>
            </a:r>
            <a:r>
              <a:rPr sz="3600" spc="-2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3600" dirty="0">
                <a:solidFill>
                  <a:srgbClr val="006FC0"/>
                </a:solidFill>
                <a:latin typeface="Trebuchet MS"/>
                <a:cs typeface="Trebuchet MS"/>
              </a:rPr>
              <a:t>of </a:t>
            </a:r>
            <a:r>
              <a:rPr sz="3600" spc="-5" dirty="0">
                <a:solidFill>
                  <a:srgbClr val="006FC0"/>
                </a:solidFill>
                <a:latin typeface="Trebuchet MS"/>
                <a:cs typeface="Trebuchet MS"/>
              </a:rPr>
              <a:t>cell principal</a:t>
            </a:r>
            <a:r>
              <a:rPr sz="3600" spc="-3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006FC0"/>
                </a:solidFill>
                <a:latin typeface="Trebuchet MS"/>
                <a:cs typeface="Trebuchet MS"/>
              </a:rPr>
              <a:t>are</a:t>
            </a:r>
            <a:r>
              <a:rPr sz="3600" spc="-1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006FC0"/>
                </a:solidFill>
                <a:latin typeface="Trebuchet MS"/>
                <a:cs typeface="Trebuchet MS"/>
              </a:rPr>
              <a:t>as</a:t>
            </a:r>
            <a:r>
              <a:rPr sz="3600" spc="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006FC0"/>
                </a:solidFill>
                <a:latin typeface="Trebuchet MS"/>
                <a:cs typeface="Trebuchet MS"/>
              </a:rPr>
              <a:t>following</a:t>
            </a:r>
            <a:endParaRPr sz="3600">
              <a:latin typeface="Trebuchet MS"/>
              <a:cs typeface="Trebuchet MS"/>
            </a:endParaRPr>
          </a:p>
          <a:p>
            <a:pPr marL="50800" marR="1010919">
              <a:lnSpc>
                <a:spcPct val="100000"/>
              </a:lnSpc>
              <a:buClr>
                <a:srgbClr val="FF00FF"/>
              </a:buClr>
              <a:buAutoNum type="arabicParenR"/>
              <a:tabLst>
                <a:tab pos="594995" algn="l"/>
              </a:tabLst>
            </a:pPr>
            <a:r>
              <a:rPr sz="3600" spc="-10" dirty="0">
                <a:solidFill>
                  <a:srgbClr val="2A500F"/>
                </a:solidFill>
                <a:latin typeface="Trebuchet MS"/>
                <a:cs typeface="Trebuchet MS"/>
              </a:rPr>
              <a:t>Cells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are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structural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and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functional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unit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of living </a:t>
            </a:r>
            <a:r>
              <a:rPr sz="3600" spc="-107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organism</a:t>
            </a:r>
            <a:r>
              <a:rPr sz="3600" spc="-3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ie.-</a:t>
            </a:r>
            <a:r>
              <a:rPr sz="3600" spc="-1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they made up</a:t>
            </a:r>
            <a:r>
              <a:rPr sz="3600" spc="-2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of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cells.</a:t>
            </a:r>
            <a:endParaRPr sz="3600">
              <a:latin typeface="Trebuchet MS"/>
              <a:cs typeface="Trebuchet MS"/>
            </a:endParaRPr>
          </a:p>
          <a:p>
            <a:pPr marL="594360" indent="-544195">
              <a:lnSpc>
                <a:spcPct val="100000"/>
              </a:lnSpc>
              <a:buClr>
                <a:srgbClr val="FF00FF"/>
              </a:buClr>
              <a:buAutoNum type="arabicParenR"/>
              <a:tabLst>
                <a:tab pos="594995" algn="l"/>
                <a:tab pos="5321300" algn="l"/>
                <a:tab pos="7388225" algn="l"/>
              </a:tabLst>
            </a:pPr>
            <a:r>
              <a:rPr sz="3600" spc="-10" dirty="0">
                <a:solidFill>
                  <a:srgbClr val="2A500F"/>
                </a:solidFill>
                <a:latin typeface="Trebuchet MS"/>
                <a:cs typeface="Trebuchet MS"/>
              </a:rPr>
              <a:t>Cells</a:t>
            </a:r>
            <a:r>
              <a:rPr sz="3600" spc="3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always</a:t>
            </a:r>
            <a:r>
              <a:rPr sz="3600" spc="1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originate	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from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pre</a:t>
            </a:r>
            <a:r>
              <a:rPr sz="3600" spc="-5">
                <a:solidFill>
                  <a:srgbClr val="2A500F"/>
                </a:solidFill>
                <a:latin typeface="Trebuchet MS"/>
                <a:cs typeface="Trebuchet MS"/>
              </a:rPr>
              <a:t>	</a:t>
            </a:r>
            <a:r>
              <a:rPr lang="en-US" sz="3600" spc="-5" smtClean="0">
                <a:solidFill>
                  <a:srgbClr val="2A500F"/>
                </a:solidFill>
                <a:latin typeface="Trebuchet MS"/>
                <a:cs typeface="Trebuchet MS"/>
              </a:rPr>
              <a:t>existing </a:t>
            </a:r>
            <a:r>
              <a:rPr sz="3600" spc="-5" smtClean="0">
                <a:solidFill>
                  <a:srgbClr val="2A500F"/>
                </a:solidFill>
                <a:latin typeface="Trebuchet MS"/>
                <a:cs typeface="Trebuchet MS"/>
              </a:rPr>
              <a:t>cells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.</a:t>
            </a:r>
            <a:endParaRPr sz="3600">
              <a:latin typeface="Trebuchet MS"/>
              <a:cs typeface="Trebuchet MS"/>
            </a:endParaRPr>
          </a:p>
          <a:p>
            <a:pPr marL="594360" indent="-544195">
              <a:lnSpc>
                <a:spcPct val="100000"/>
              </a:lnSpc>
              <a:buClr>
                <a:srgbClr val="FF00FF"/>
              </a:buClr>
              <a:buAutoNum type="arabicParenR"/>
              <a:tabLst>
                <a:tab pos="594995" algn="l"/>
              </a:tabLst>
            </a:pP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Cell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for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 their</a:t>
            </a:r>
            <a:r>
              <a:rPr sz="3600" spc="-35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dirty="0">
                <a:solidFill>
                  <a:srgbClr val="2A500F"/>
                </a:solidFill>
                <a:latin typeface="Trebuchet MS"/>
                <a:cs typeface="Trebuchet MS"/>
              </a:rPr>
              <a:t>survival</a:t>
            </a:r>
            <a:r>
              <a:rPr sz="3600" spc="-1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maintain</a:t>
            </a:r>
            <a:r>
              <a:rPr sz="3600" spc="-4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2A500F"/>
                </a:solidFill>
                <a:latin typeface="Trebuchet MS"/>
                <a:cs typeface="Trebuchet MS"/>
              </a:rPr>
              <a:t>homoeostasis</a:t>
            </a:r>
            <a:r>
              <a:rPr sz="3600" spc="50" dirty="0">
                <a:solidFill>
                  <a:srgbClr val="2A500F"/>
                </a:solidFill>
                <a:latin typeface="Trebuchet MS"/>
                <a:cs typeface="Trebuchet MS"/>
              </a:rPr>
              <a:t> </a:t>
            </a:r>
            <a:r>
              <a:rPr sz="3600" dirty="0">
                <a:solidFill>
                  <a:srgbClr val="90C225"/>
                </a:solidFill>
                <a:latin typeface="Trebuchet MS"/>
                <a:cs typeface="Trebuchet MS"/>
              </a:rPr>
              <a:t>.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41" y="508457"/>
            <a:ext cx="12032615" cy="59689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77545">
              <a:lnSpc>
                <a:spcPct val="100000"/>
              </a:lnSpc>
              <a:spcBef>
                <a:spcPts val="105"/>
              </a:spcBef>
              <a:buClr>
                <a:srgbClr val="FF00FF"/>
              </a:buClr>
              <a:buAutoNum type="arabicParenR" startAt="4"/>
              <a:tabLst>
                <a:tab pos="495934" algn="l"/>
              </a:tabLst>
            </a:pP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Cells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are</a:t>
            </a:r>
            <a:r>
              <a:rPr sz="3200" spc="2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responsible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for</a:t>
            </a:r>
            <a:r>
              <a:rPr sz="3200" spc="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all</a:t>
            </a:r>
            <a:r>
              <a:rPr sz="3200" spc="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the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metabolic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activities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with</a:t>
            </a:r>
            <a:r>
              <a:rPr sz="3200" spc="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in </a:t>
            </a:r>
            <a:r>
              <a:rPr sz="3200" spc="-95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the</a:t>
            </a:r>
            <a:r>
              <a:rPr sz="3200" spc="-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living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organism so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are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physiological unit</a:t>
            </a:r>
            <a:r>
              <a:rPr sz="3200" spc="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of</a:t>
            </a:r>
            <a:r>
              <a:rPr sz="3200" spc="-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living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being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.</a:t>
            </a:r>
            <a:endParaRPr sz="3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FF00FF"/>
              </a:buClr>
              <a:buFont typeface="Trebuchet MS"/>
              <a:buAutoNum type="arabicParenR" startAt="4"/>
            </a:pPr>
            <a:endParaRPr sz="330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buClr>
                <a:srgbClr val="FF00FF"/>
              </a:buClr>
              <a:buAutoNum type="arabicParenR" startAt="4"/>
              <a:tabLst>
                <a:tab pos="495934" algn="l"/>
              </a:tabLst>
            </a:pP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Cell contain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hereditary</a:t>
            </a:r>
            <a:r>
              <a:rPr sz="3200" spc="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material</a:t>
            </a:r>
            <a:r>
              <a:rPr sz="3200" spc="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and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are</a:t>
            </a:r>
            <a:r>
              <a:rPr sz="3200" spc="2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responsible</a:t>
            </a:r>
            <a:r>
              <a:rPr sz="3200" spc="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for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all</a:t>
            </a:r>
            <a:r>
              <a:rPr sz="3200" spc="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the </a:t>
            </a:r>
            <a:r>
              <a:rPr sz="3200" spc="-95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transmission</a:t>
            </a:r>
            <a:r>
              <a:rPr sz="3200" spc="-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of</a:t>
            </a:r>
            <a:r>
              <a:rPr sz="3200" spc="-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character</a:t>
            </a:r>
            <a:r>
              <a:rPr sz="3200" spc="3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.</a:t>
            </a:r>
            <a:endParaRPr sz="3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FF00FF"/>
              </a:buClr>
              <a:buFont typeface="Trebuchet MS"/>
              <a:buAutoNum type="arabicParenR" startAt="4"/>
            </a:pPr>
            <a:endParaRPr sz="3300">
              <a:latin typeface="Trebuchet MS"/>
              <a:cs typeface="Trebuchet MS"/>
            </a:endParaRPr>
          </a:p>
          <a:p>
            <a:pPr marL="12700" marR="163830">
              <a:lnSpc>
                <a:spcPct val="100000"/>
              </a:lnSpc>
              <a:buClr>
                <a:srgbClr val="FF00FF"/>
              </a:buClr>
              <a:buAutoNum type="arabicParenR" startAt="4"/>
              <a:tabLst>
                <a:tab pos="473075" algn="l"/>
                <a:tab pos="934085" algn="l"/>
              </a:tabLst>
            </a:pP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A	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cell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is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 a</a:t>
            </a:r>
            <a:r>
              <a:rPr sz="3200" spc="-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small</a:t>
            </a:r>
            <a:r>
              <a:rPr sz="3200" spc="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mass</a:t>
            </a:r>
            <a:r>
              <a:rPr sz="3200" spc="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of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protoplasm containing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a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nucleus 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along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with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some</a:t>
            </a:r>
            <a:r>
              <a:rPr sz="3200" spc="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organelles</a:t>
            </a:r>
            <a:r>
              <a:rPr sz="3200" spc="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and</a:t>
            </a:r>
            <a:r>
              <a:rPr sz="3200" spc="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is</a:t>
            </a:r>
            <a:r>
              <a:rPr sz="3200" spc="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bounded by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plasma</a:t>
            </a:r>
            <a:r>
              <a:rPr sz="3200" spc="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membrane</a:t>
            </a:r>
            <a:endParaRPr sz="3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.</a:t>
            </a:r>
            <a:endParaRPr sz="3200">
              <a:latin typeface="Trebuchet MS"/>
              <a:cs typeface="Trebuchet MS"/>
            </a:endParaRPr>
          </a:p>
          <a:p>
            <a:pPr marL="495300" indent="-483234">
              <a:lnSpc>
                <a:spcPct val="100000"/>
              </a:lnSpc>
              <a:spcBef>
                <a:spcPts val="5"/>
              </a:spcBef>
              <a:buClr>
                <a:srgbClr val="FF00FF"/>
              </a:buClr>
              <a:buAutoNum type="arabicParenR" startAt="7"/>
              <a:tabLst>
                <a:tab pos="495934" algn="l"/>
              </a:tabLst>
            </a:pP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cell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 organelles</a:t>
            </a:r>
            <a:r>
              <a:rPr sz="3200" spc="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are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not</a:t>
            </a:r>
            <a:r>
              <a:rPr sz="3200" spc="-1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capable</a:t>
            </a:r>
            <a:r>
              <a:rPr sz="3200" spc="2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of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their survival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alone</a:t>
            </a:r>
            <a:r>
              <a:rPr sz="3200" spc="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.</a:t>
            </a:r>
            <a:endParaRPr sz="3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00FF"/>
              </a:buClr>
              <a:buFont typeface="Trebuchet MS"/>
              <a:buAutoNum type="arabicParenR" startAt="7"/>
            </a:pPr>
            <a:endParaRPr sz="3300">
              <a:latin typeface="Trebuchet MS"/>
              <a:cs typeface="Trebuchet MS"/>
            </a:endParaRPr>
          </a:p>
          <a:p>
            <a:pPr marL="495300" indent="-483234">
              <a:lnSpc>
                <a:spcPct val="100000"/>
              </a:lnSpc>
              <a:buClr>
                <a:srgbClr val="FF00FF"/>
              </a:buClr>
              <a:buAutoNum type="arabicParenR" startAt="7"/>
              <a:tabLst>
                <a:tab pos="495934" algn="l"/>
                <a:tab pos="5692140" algn="l"/>
              </a:tabLst>
            </a:pP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Genetic</a:t>
            </a:r>
            <a:r>
              <a:rPr sz="3200" spc="-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information</a:t>
            </a:r>
            <a:r>
              <a:rPr sz="3200" spc="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stored	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and</a:t>
            </a:r>
            <a:r>
              <a:rPr sz="3200" spc="-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expressed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 within</a:t>
            </a:r>
            <a:r>
              <a:rPr sz="3200" spc="-10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476012"/>
                </a:solidFill>
                <a:latin typeface="Trebuchet MS"/>
                <a:cs typeface="Trebuchet MS"/>
              </a:rPr>
              <a:t>cells</a:t>
            </a:r>
            <a:r>
              <a:rPr sz="3200" spc="5" dirty="0">
                <a:solidFill>
                  <a:srgbClr val="476012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476012"/>
                </a:solidFill>
                <a:latin typeface="Trebuchet MS"/>
                <a:cs typeface="Trebuchet MS"/>
              </a:rPr>
              <a:t>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40" y="546558"/>
            <a:ext cx="11927205" cy="40626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95300" indent="-483234">
              <a:lnSpc>
                <a:spcPts val="3645"/>
              </a:lnSpc>
              <a:buClr>
                <a:srgbClr val="FF00FF"/>
              </a:buClr>
              <a:buSzPct val="110344"/>
              <a:buAutoNum type="arabicParenR"/>
              <a:tabLst>
                <a:tab pos="495934" algn="l"/>
              </a:tabLst>
            </a:pPr>
            <a:r>
              <a:rPr sz="2900" spc="-5" dirty="0">
                <a:latin typeface="Trebuchet MS"/>
                <a:cs typeface="Trebuchet MS"/>
              </a:rPr>
              <a:t>Many organism</a:t>
            </a:r>
            <a:r>
              <a:rPr sz="2900" spc="-3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are</a:t>
            </a:r>
            <a:r>
              <a:rPr sz="290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unicellular</a:t>
            </a:r>
            <a:r>
              <a:rPr sz="2900" dirty="0">
                <a:latin typeface="Trebuchet MS"/>
                <a:cs typeface="Trebuchet MS"/>
              </a:rPr>
              <a:t> and </a:t>
            </a:r>
            <a:r>
              <a:rPr sz="2900" spc="-5" dirty="0">
                <a:latin typeface="Trebuchet MS"/>
                <a:cs typeface="Trebuchet MS"/>
              </a:rPr>
              <a:t>multinucleated </a:t>
            </a:r>
            <a:r>
              <a:rPr sz="2900" dirty="0">
                <a:latin typeface="Trebuchet MS"/>
                <a:cs typeface="Trebuchet MS"/>
              </a:rPr>
              <a:t>.</a:t>
            </a:r>
            <a:endParaRPr sz="2900">
              <a:latin typeface="Trebuchet MS"/>
              <a:cs typeface="Trebuchet MS"/>
            </a:endParaRPr>
          </a:p>
          <a:p>
            <a:pPr marL="12700" marR="405130" indent="109220">
              <a:lnSpc>
                <a:spcPct val="100000"/>
              </a:lnSpc>
              <a:spcBef>
                <a:spcPts val="10"/>
              </a:spcBef>
              <a:tabLst>
                <a:tab pos="4036695" algn="l"/>
              </a:tabLst>
            </a:pPr>
            <a:r>
              <a:rPr sz="2900" dirty="0">
                <a:latin typeface="Trebuchet MS"/>
                <a:cs typeface="Trebuchet MS"/>
              </a:rPr>
              <a:t>Example-</a:t>
            </a:r>
            <a:r>
              <a:rPr sz="2900" spc="-1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protozoons</a:t>
            </a:r>
            <a:r>
              <a:rPr sz="2900" spc="-50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,	some fungai , </a:t>
            </a:r>
            <a:r>
              <a:rPr sz="2900" spc="-5" dirty="0">
                <a:latin typeface="Trebuchet MS"/>
                <a:cs typeface="Trebuchet MS"/>
              </a:rPr>
              <a:t>phythium </a:t>
            </a:r>
            <a:r>
              <a:rPr sz="2900" dirty="0">
                <a:latin typeface="Trebuchet MS"/>
                <a:cs typeface="Trebuchet MS"/>
              </a:rPr>
              <a:t>, </a:t>
            </a:r>
            <a:r>
              <a:rPr sz="2900" spc="-5" dirty="0">
                <a:latin typeface="Trebuchet MS"/>
                <a:cs typeface="Trebuchet MS"/>
              </a:rPr>
              <a:t>phytopthora </a:t>
            </a:r>
            <a:r>
              <a:rPr sz="2900" dirty="0">
                <a:latin typeface="Trebuchet MS"/>
                <a:cs typeface="Trebuchet MS"/>
              </a:rPr>
              <a:t>, some </a:t>
            </a:r>
            <a:r>
              <a:rPr sz="2900" spc="-85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alae</a:t>
            </a:r>
            <a:r>
              <a:rPr sz="2900" spc="-2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such </a:t>
            </a:r>
            <a:r>
              <a:rPr sz="2900" spc="-5" dirty="0">
                <a:latin typeface="Trebuchet MS"/>
                <a:cs typeface="Trebuchet MS"/>
              </a:rPr>
              <a:t>as </a:t>
            </a:r>
            <a:r>
              <a:rPr sz="2900" dirty="0">
                <a:latin typeface="Trebuchet MS"/>
                <a:cs typeface="Trebuchet MS"/>
              </a:rPr>
              <a:t>vaucheria </a:t>
            </a:r>
            <a:r>
              <a:rPr sz="2900" spc="-5" dirty="0">
                <a:latin typeface="Trebuchet MS"/>
                <a:cs typeface="Trebuchet MS"/>
              </a:rPr>
              <a:t>etc.</a:t>
            </a:r>
            <a:endParaRPr sz="29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3000">
              <a:latin typeface="Trebuchet MS"/>
              <a:cs typeface="Trebuchet MS"/>
            </a:endParaRPr>
          </a:p>
          <a:p>
            <a:pPr marL="12700" marR="306705">
              <a:lnSpc>
                <a:spcPct val="100000"/>
              </a:lnSpc>
              <a:buClr>
                <a:srgbClr val="FF00FF"/>
              </a:buClr>
              <a:buAutoNum type="arabicParenR" startAt="2"/>
              <a:tabLst>
                <a:tab pos="452120" algn="l"/>
              </a:tabLst>
            </a:pPr>
            <a:r>
              <a:rPr sz="2900" spc="-10" dirty="0">
                <a:latin typeface="Trebuchet MS"/>
                <a:cs typeface="Trebuchet MS"/>
              </a:rPr>
              <a:t>Viruses</a:t>
            </a:r>
            <a:r>
              <a:rPr sz="2900" spc="-1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are</a:t>
            </a:r>
            <a:r>
              <a:rPr sz="290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acellular</a:t>
            </a:r>
            <a:r>
              <a:rPr sz="2900" spc="-15" dirty="0">
                <a:latin typeface="Trebuchet MS"/>
                <a:cs typeface="Trebuchet MS"/>
              </a:rPr>
              <a:t> </a:t>
            </a:r>
            <a:r>
              <a:rPr sz="2900" spc="-5">
                <a:latin typeface="Trebuchet MS"/>
                <a:cs typeface="Trebuchet MS"/>
              </a:rPr>
              <a:t>in</a:t>
            </a:r>
            <a:r>
              <a:rPr sz="2900">
                <a:latin typeface="Trebuchet MS"/>
                <a:cs typeface="Trebuchet MS"/>
              </a:rPr>
              <a:t> </a:t>
            </a:r>
            <a:r>
              <a:rPr sz="2900" spc="-5" smtClean="0">
                <a:latin typeface="Trebuchet MS"/>
                <a:cs typeface="Trebuchet MS"/>
              </a:rPr>
              <a:t>natur</a:t>
            </a:r>
            <a:r>
              <a:rPr lang="en-US" sz="2900" spc="-5" dirty="0" smtClean="0">
                <a:latin typeface="Trebuchet MS"/>
                <a:cs typeface="Trebuchet MS"/>
              </a:rPr>
              <a:t>e</a:t>
            </a:r>
            <a:r>
              <a:rPr sz="2900" spc="-5" smtClean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made</a:t>
            </a:r>
            <a:r>
              <a:rPr sz="2900" spc="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up</a:t>
            </a:r>
            <a:r>
              <a:rPr sz="2900" dirty="0">
                <a:latin typeface="Trebuchet MS"/>
                <a:cs typeface="Trebuchet MS"/>
              </a:rPr>
              <a:t> of</a:t>
            </a:r>
            <a:r>
              <a:rPr sz="2900" spc="-1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nucleic</a:t>
            </a:r>
            <a:r>
              <a:rPr sz="290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acid and</a:t>
            </a:r>
            <a:r>
              <a:rPr sz="290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protein </a:t>
            </a:r>
            <a:r>
              <a:rPr sz="2900" spc="-86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and </a:t>
            </a:r>
            <a:r>
              <a:rPr sz="2900" dirty="0">
                <a:latin typeface="Trebuchet MS"/>
                <a:cs typeface="Trebuchet MS"/>
              </a:rPr>
              <a:t>lacks </a:t>
            </a:r>
            <a:r>
              <a:rPr sz="2900" spc="-5" dirty="0">
                <a:latin typeface="Trebuchet MS"/>
                <a:cs typeface="Trebuchet MS"/>
              </a:rPr>
              <a:t>protoplasm they are </a:t>
            </a:r>
            <a:r>
              <a:rPr sz="2900" dirty="0">
                <a:latin typeface="Trebuchet MS"/>
                <a:cs typeface="Trebuchet MS"/>
              </a:rPr>
              <a:t>living </a:t>
            </a:r>
            <a:r>
              <a:rPr sz="2900" spc="-5">
                <a:latin typeface="Trebuchet MS"/>
                <a:cs typeface="Trebuchet MS"/>
              </a:rPr>
              <a:t>inside </a:t>
            </a:r>
            <a:r>
              <a:rPr lang="en-US" sz="2900" spc="-5" dirty="0" smtClean="0">
                <a:latin typeface="Trebuchet MS"/>
                <a:cs typeface="Trebuchet MS"/>
              </a:rPr>
              <a:t>ho</a:t>
            </a:r>
            <a:r>
              <a:rPr sz="2900" spc="-5" smtClean="0">
                <a:latin typeface="Trebuchet MS"/>
                <a:cs typeface="Trebuchet MS"/>
              </a:rPr>
              <a:t>st </a:t>
            </a:r>
            <a:r>
              <a:rPr sz="2900" spc="-5" dirty="0">
                <a:latin typeface="Trebuchet MS"/>
                <a:cs typeface="Trebuchet MS"/>
              </a:rPr>
              <a:t>cell </a:t>
            </a:r>
            <a:r>
              <a:rPr sz="2900" spc="-5">
                <a:latin typeface="Trebuchet MS"/>
                <a:cs typeface="Trebuchet MS"/>
              </a:rPr>
              <a:t>and </a:t>
            </a:r>
            <a:r>
              <a:rPr sz="2900" spc="-5" smtClean="0">
                <a:latin typeface="Trebuchet MS"/>
                <a:cs typeface="Trebuchet MS"/>
              </a:rPr>
              <a:t>be</a:t>
            </a:r>
            <a:r>
              <a:rPr lang="en-US" sz="2900" spc="-5" dirty="0" smtClean="0">
                <a:latin typeface="Trebuchet MS"/>
                <a:cs typeface="Trebuchet MS"/>
              </a:rPr>
              <a:t>have</a:t>
            </a:r>
            <a:r>
              <a:rPr sz="2900" spc="-5" smtClean="0">
                <a:latin typeface="Trebuchet MS"/>
                <a:cs typeface="Trebuchet MS"/>
              </a:rPr>
              <a:t> </a:t>
            </a:r>
            <a:r>
              <a:rPr sz="2900" smtClean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completely</a:t>
            </a:r>
            <a:r>
              <a:rPr sz="2900" spc="-4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as non </a:t>
            </a:r>
            <a:r>
              <a:rPr sz="2900" dirty="0">
                <a:latin typeface="Trebuchet MS"/>
                <a:cs typeface="Trebuchet MS"/>
              </a:rPr>
              <a:t>living</a:t>
            </a:r>
            <a:r>
              <a:rPr sz="2900" spc="-1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outside</a:t>
            </a:r>
            <a:r>
              <a:rPr sz="2900" spc="-1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a</a:t>
            </a:r>
            <a:r>
              <a:rPr sz="2900" spc="-5" dirty="0">
                <a:latin typeface="Trebuchet MS"/>
                <a:cs typeface="Trebuchet MS"/>
              </a:rPr>
              <a:t> host cell</a:t>
            </a:r>
            <a:r>
              <a:rPr sz="2900" spc="-1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.</a:t>
            </a:r>
            <a:endParaRPr sz="29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buAutoNum type="arabicParenR" startAt="2"/>
            </a:pPr>
            <a:endParaRPr sz="3000">
              <a:latin typeface="Trebuchet MS"/>
              <a:cs typeface="Trebuchet MS"/>
            </a:endParaRPr>
          </a:p>
          <a:p>
            <a:pPr marL="12700" marR="5080" algn="just">
              <a:lnSpc>
                <a:spcPct val="100000"/>
              </a:lnSpc>
              <a:buClr>
                <a:srgbClr val="FF00FF"/>
              </a:buClr>
              <a:buAutoNum type="arabicParenR" startAt="2"/>
              <a:tabLst>
                <a:tab pos="452120" algn="l"/>
              </a:tabLst>
            </a:pPr>
            <a:r>
              <a:rPr sz="2900" dirty="0">
                <a:latin typeface="Trebuchet MS"/>
                <a:cs typeface="Trebuchet MS"/>
              </a:rPr>
              <a:t>Bacteria </a:t>
            </a:r>
            <a:r>
              <a:rPr sz="2900" spc="-5" dirty="0">
                <a:latin typeface="Trebuchet MS"/>
                <a:cs typeface="Trebuchet MS"/>
              </a:rPr>
              <a:t>and blue </a:t>
            </a:r>
            <a:r>
              <a:rPr sz="2900" dirty="0">
                <a:latin typeface="Trebuchet MS"/>
                <a:cs typeface="Trebuchet MS"/>
              </a:rPr>
              <a:t>green </a:t>
            </a:r>
            <a:r>
              <a:rPr sz="2900" spc="-5" dirty="0">
                <a:latin typeface="Trebuchet MS"/>
                <a:cs typeface="Trebuchet MS"/>
              </a:rPr>
              <a:t>algae </a:t>
            </a:r>
            <a:r>
              <a:rPr sz="2900" dirty="0">
                <a:latin typeface="Trebuchet MS"/>
                <a:cs typeface="Trebuchet MS"/>
              </a:rPr>
              <a:t>lack </a:t>
            </a:r>
            <a:r>
              <a:rPr sz="2900" spc="-5" dirty="0">
                <a:latin typeface="Trebuchet MS"/>
                <a:cs typeface="Trebuchet MS"/>
              </a:rPr>
              <a:t>well </a:t>
            </a:r>
            <a:r>
              <a:rPr sz="2900" dirty="0">
                <a:latin typeface="Trebuchet MS"/>
                <a:cs typeface="Trebuchet MS"/>
              </a:rPr>
              <a:t>devolepd </a:t>
            </a:r>
            <a:r>
              <a:rPr sz="2900" spc="-5" dirty="0">
                <a:latin typeface="Trebuchet MS"/>
                <a:cs typeface="Trebuchet MS"/>
              </a:rPr>
              <a:t>nucleus</a:t>
            </a:r>
            <a:r>
              <a:rPr sz="2900" spc="-5">
                <a:latin typeface="Trebuchet MS"/>
                <a:cs typeface="Trebuchet MS"/>
              </a:rPr>
              <a:t>. </a:t>
            </a:r>
            <a:endParaRPr sz="2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602737"/>
            <a:ext cx="4805680" cy="3255645"/>
            <a:chOff x="0" y="3602735"/>
            <a:chExt cx="4805680" cy="32556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602735"/>
              <a:ext cx="4805172" cy="66141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247" y="4168139"/>
              <a:ext cx="4506468" cy="118872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80009" y="145161"/>
            <a:ext cx="2086611" cy="457834"/>
            <a:chOff x="80010" y="145161"/>
            <a:chExt cx="2086610" cy="457834"/>
          </a:xfrm>
        </p:grpSpPr>
        <p:sp>
          <p:nvSpPr>
            <p:cNvPr id="6" name="object 6"/>
            <p:cNvSpPr/>
            <p:nvPr/>
          </p:nvSpPr>
          <p:spPr>
            <a:xfrm>
              <a:off x="136093" y="156591"/>
              <a:ext cx="2005330" cy="338455"/>
            </a:xfrm>
            <a:custGeom>
              <a:avLst/>
              <a:gdLst/>
              <a:ahLst/>
              <a:cxnLst/>
              <a:rect l="l" t="t" r="r" b="b"/>
              <a:pathLst>
                <a:path w="2005330" h="338455">
                  <a:moveTo>
                    <a:pt x="1907717" y="5587"/>
                  </a:moveTo>
                  <a:lnTo>
                    <a:pt x="1849297" y="5587"/>
                  </a:lnTo>
                  <a:lnTo>
                    <a:pt x="1789226" y="332612"/>
                  </a:lnTo>
                  <a:lnTo>
                    <a:pt x="1995474" y="332612"/>
                  </a:lnTo>
                  <a:lnTo>
                    <a:pt x="2004872" y="281685"/>
                  </a:lnTo>
                  <a:lnTo>
                    <a:pt x="1857044" y="281685"/>
                  </a:lnTo>
                  <a:lnTo>
                    <a:pt x="1907717" y="5587"/>
                  </a:lnTo>
                  <a:close/>
                </a:path>
                <a:path w="2005330" h="338455">
                  <a:moveTo>
                    <a:pt x="1666925" y="5587"/>
                  </a:moveTo>
                  <a:lnTo>
                    <a:pt x="1608505" y="5587"/>
                  </a:lnTo>
                  <a:lnTo>
                    <a:pt x="1548434" y="332612"/>
                  </a:lnTo>
                  <a:lnTo>
                    <a:pt x="1754682" y="332612"/>
                  </a:lnTo>
                  <a:lnTo>
                    <a:pt x="1764080" y="281685"/>
                  </a:lnTo>
                  <a:lnTo>
                    <a:pt x="1616252" y="281685"/>
                  </a:lnTo>
                  <a:lnTo>
                    <a:pt x="1666925" y="5587"/>
                  </a:lnTo>
                  <a:close/>
                </a:path>
                <a:path w="2005330" h="338455">
                  <a:moveTo>
                    <a:pt x="1546148" y="5587"/>
                  </a:moveTo>
                  <a:lnTo>
                    <a:pt x="1335582" y="5587"/>
                  </a:lnTo>
                  <a:lnTo>
                    <a:pt x="1275384" y="332612"/>
                  </a:lnTo>
                  <a:lnTo>
                    <a:pt x="1483410" y="332612"/>
                  </a:lnTo>
                  <a:lnTo>
                    <a:pt x="1493062" y="281685"/>
                  </a:lnTo>
                  <a:lnTo>
                    <a:pt x="1344853" y="281685"/>
                  </a:lnTo>
                  <a:lnTo>
                    <a:pt x="1363141" y="180339"/>
                  </a:lnTo>
                  <a:lnTo>
                    <a:pt x="1471091" y="180339"/>
                  </a:lnTo>
                  <a:lnTo>
                    <a:pt x="1480235" y="131699"/>
                  </a:lnTo>
                  <a:lnTo>
                    <a:pt x="1372285" y="131699"/>
                  </a:lnTo>
                  <a:lnTo>
                    <a:pt x="1385874" y="56514"/>
                  </a:lnTo>
                  <a:lnTo>
                    <a:pt x="1536496" y="56514"/>
                  </a:lnTo>
                  <a:lnTo>
                    <a:pt x="1546148" y="5587"/>
                  </a:lnTo>
                  <a:close/>
                </a:path>
                <a:path w="2005330" h="338455">
                  <a:moveTo>
                    <a:pt x="400113" y="5587"/>
                  </a:moveTo>
                  <a:lnTo>
                    <a:pt x="341172" y="5587"/>
                  </a:lnTo>
                  <a:lnTo>
                    <a:pt x="281127" y="332612"/>
                  </a:lnTo>
                  <a:lnTo>
                    <a:pt x="340055" y="332612"/>
                  </a:lnTo>
                  <a:lnTo>
                    <a:pt x="367969" y="180339"/>
                  </a:lnTo>
                  <a:lnTo>
                    <a:pt x="556867" y="180339"/>
                  </a:lnTo>
                  <a:lnTo>
                    <a:pt x="565864" y="131699"/>
                  </a:lnTo>
                  <a:lnTo>
                    <a:pt x="376897" y="131699"/>
                  </a:lnTo>
                  <a:lnTo>
                    <a:pt x="400113" y="5587"/>
                  </a:lnTo>
                  <a:close/>
                </a:path>
                <a:path w="2005330" h="338455">
                  <a:moveTo>
                    <a:pt x="556867" y="180339"/>
                  </a:moveTo>
                  <a:lnTo>
                    <a:pt x="497890" y="180339"/>
                  </a:lnTo>
                  <a:lnTo>
                    <a:pt x="469988" y="332612"/>
                  </a:lnTo>
                  <a:lnTo>
                    <a:pt x="528701" y="332612"/>
                  </a:lnTo>
                  <a:lnTo>
                    <a:pt x="556867" y="180339"/>
                  </a:lnTo>
                  <a:close/>
                </a:path>
                <a:path w="2005330" h="338455">
                  <a:moveTo>
                    <a:pt x="858837" y="5587"/>
                  </a:moveTo>
                  <a:lnTo>
                    <a:pt x="648309" y="5587"/>
                  </a:lnTo>
                  <a:lnTo>
                    <a:pt x="588035" y="332612"/>
                  </a:lnTo>
                  <a:lnTo>
                    <a:pt x="796099" y="332612"/>
                  </a:lnTo>
                  <a:lnTo>
                    <a:pt x="805700" y="281685"/>
                  </a:lnTo>
                  <a:lnTo>
                    <a:pt x="657466" y="281685"/>
                  </a:lnTo>
                  <a:lnTo>
                    <a:pt x="675767" y="180339"/>
                  </a:lnTo>
                  <a:lnTo>
                    <a:pt x="783818" y="180339"/>
                  </a:lnTo>
                  <a:lnTo>
                    <a:pt x="792975" y="131699"/>
                  </a:lnTo>
                  <a:lnTo>
                    <a:pt x="684923" y="131699"/>
                  </a:lnTo>
                  <a:lnTo>
                    <a:pt x="698538" y="56514"/>
                  </a:lnTo>
                  <a:lnTo>
                    <a:pt x="849236" y="56514"/>
                  </a:lnTo>
                  <a:lnTo>
                    <a:pt x="858837" y="5587"/>
                  </a:lnTo>
                  <a:close/>
                </a:path>
                <a:path w="2005330" h="338455">
                  <a:moveTo>
                    <a:pt x="589191" y="5587"/>
                  </a:moveTo>
                  <a:lnTo>
                    <a:pt x="530034" y="5587"/>
                  </a:lnTo>
                  <a:lnTo>
                    <a:pt x="506818" y="131699"/>
                  </a:lnTo>
                  <a:lnTo>
                    <a:pt x="565864" y="131699"/>
                  </a:lnTo>
                  <a:lnTo>
                    <a:pt x="589191" y="5587"/>
                  </a:lnTo>
                  <a:close/>
                </a:path>
                <a:path w="2005330" h="338455">
                  <a:moveTo>
                    <a:pt x="162737" y="56514"/>
                  </a:moveTo>
                  <a:lnTo>
                    <a:pt x="104025" y="56514"/>
                  </a:lnTo>
                  <a:lnTo>
                    <a:pt x="53568" y="332612"/>
                  </a:lnTo>
                  <a:lnTo>
                    <a:pt x="112280" y="332612"/>
                  </a:lnTo>
                  <a:lnTo>
                    <a:pt x="162737" y="56514"/>
                  </a:lnTo>
                  <a:close/>
                </a:path>
                <a:path w="2005330" h="338455">
                  <a:moveTo>
                    <a:pt x="275475" y="5587"/>
                  </a:moveTo>
                  <a:lnTo>
                    <a:pt x="9372" y="5587"/>
                  </a:lnTo>
                  <a:lnTo>
                    <a:pt x="0" y="56514"/>
                  </a:lnTo>
                  <a:lnTo>
                    <a:pt x="265874" y="56514"/>
                  </a:lnTo>
                  <a:lnTo>
                    <a:pt x="275475" y="5587"/>
                  </a:lnTo>
                  <a:close/>
                </a:path>
                <a:path w="2005330" h="338455">
                  <a:moveTo>
                    <a:pt x="1191818" y="0"/>
                  </a:moveTo>
                  <a:lnTo>
                    <a:pt x="1153345" y="3813"/>
                  </a:lnTo>
                  <a:lnTo>
                    <a:pt x="1087891" y="34397"/>
                  </a:lnTo>
                  <a:lnTo>
                    <a:pt x="1038991" y="93598"/>
                  </a:lnTo>
                  <a:lnTo>
                    <a:pt x="1023326" y="129603"/>
                  </a:lnTo>
                  <a:lnTo>
                    <a:pt x="1013926" y="169227"/>
                  </a:lnTo>
                  <a:lnTo>
                    <a:pt x="1010793" y="212470"/>
                  </a:lnTo>
                  <a:lnTo>
                    <a:pt x="1012831" y="239071"/>
                  </a:lnTo>
                  <a:lnTo>
                    <a:pt x="1029132" y="284462"/>
                  </a:lnTo>
                  <a:lnTo>
                    <a:pt x="1060974" y="318537"/>
                  </a:lnTo>
                  <a:lnTo>
                    <a:pt x="1103837" y="336012"/>
                  </a:lnTo>
                  <a:lnTo>
                    <a:pt x="1129118" y="338200"/>
                  </a:lnTo>
                  <a:lnTo>
                    <a:pt x="1157169" y="336464"/>
                  </a:lnTo>
                  <a:lnTo>
                    <a:pt x="1181742" y="331263"/>
                  </a:lnTo>
                  <a:lnTo>
                    <a:pt x="1202822" y="322609"/>
                  </a:lnTo>
                  <a:lnTo>
                    <a:pt x="1220393" y="310514"/>
                  </a:lnTo>
                  <a:lnTo>
                    <a:pt x="1220912" y="287273"/>
                  </a:lnTo>
                  <a:lnTo>
                    <a:pt x="1140891" y="287273"/>
                  </a:lnTo>
                  <a:lnTo>
                    <a:pt x="1125310" y="285869"/>
                  </a:lnTo>
                  <a:lnTo>
                    <a:pt x="1089380" y="264794"/>
                  </a:lnTo>
                  <a:lnTo>
                    <a:pt x="1072008" y="222378"/>
                  </a:lnTo>
                  <a:lnTo>
                    <a:pt x="1070851" y="204469"/>
                  </a:lnTo>
                  <a:lnTo>
                    <a:pt x="1072978" y="175986"/>
                  </a:lnTo>
                  <a:lnTo>
                    <a:pt x="1090000" y="122924"/>
                  </a:lnTo>
                  <a:lnTo>
                    <a:pt x="1122923" y="77368"/>
                  </a:lnTo>
                  <a:lnTo>
                    <a:pt x="1165034" y="53417"/>
                  </a:lnTo>
                  <a:lnTo>
                    <a:pt x="1189151" y="50418"/>
                  </a:lnTo>
                  <a:lnTo>
                    <a:pt x="1250974" y="50418"/>
                  </a:lnTo>
                  <a:lnTo>
                    <a:pt x="1261922" y="12953"/>
                  </a:lnTo>
                  <a:lnTo>
                    <a:pt x="1246111" y="7286"/>
                  </a:lnTo>
                  <a:lnTo>
                    <a:pt x="1229156" y="3238"/>
                  </a:lnTo>
                  <a:lnTo>
                    <a:pt x="1211059" y="809"/>
                  </a:lnTo>
                  <a:lnTo>
                    <a:pt x="1191818" y="0"/>
                  </a:lnTo>
                  <a:close/>
                </a:path>
                <a:path w="2005330" h="338455">
                  <a:moveTo>
                    <a:pt x="1221536" y="259333"/>
                  </a:moveTo>
                  <a:lnTo>
                    <a:pt x="1205507" y="271575"/>
                  </a:lnTo>
                  <a:lnTo>
                    <a:pt x="1186738" y="280304"/>
                  </a:lnTo>
                  <a:lnTo>
                    <a:pt x="1165208" y="285533"/>
                  </a:lnTo>
                  <a:lnTo>
                    <a:pt x="1140891" y="287273"/>
                  </a:lnTo>
                  <a:lnTo>
                    <a:pt x="1220912" y="287273"/>
                  </a:lnTo>
                  <a:lnTo>
                    <a:pt x="1221536" y="259333"/>
                  </a:lnTo>
                  <a:close/>
                </a:path>
                <a:path w="2005330" h="338455">
                  <a:moveTo>
                    <a:pt x="1250974" y="50418"/>
                  </a:moveTo>
                  <a:lnTo>
                    <a:pt x="1189151" y="50418"/>
                  </a:lnTo>
                  <a:lnTo>
                    <a:pt x="1204322" y="51560"/>
                  </a:lnTo>
                  <a:lnTo>
                    <a:pt x="1218790" y="54975"/>
                  </a:lnTo>
                  <a:lnTo>
                    <a:pt x="1232567" y="60652"/>
                  </a:lnTo>
                  <a:lnTo>
                    <a:pt x="1245666" y="68579"/>
                  </a:lnTo>
                  <a:lnTo>
                    <a:pt x="1250974" y="50418"/>
                  </a:lnTo>
                  <a:close/>
                </a:path>
              </a:pathLst>
            </a:custGeom>
            <a:solidFill>
              <a:srgbClr val="B7E9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6093" y="156591"/>
              <a:ext cx="2005330" cy="338455"/>
            </a:xfrm>
            <a:custGeom>
              <a:avLst/>
              <a:gdLst/>
              <a:ahLst/>
              <a:cxnLst/>
              <a:rect l="l" t="t" r="r" b="b"/>
              <a:pathLst>
                <a:path w="2005330" h="338455">
                  <a:moveTo>
                    <a:pt x="1849297" y="5587"/>
                  </a:moveTo>
                  <a:lnTo>
                    <a:pt x="1907717" y="5587"/>
                  </a:lnTo>
                  <a:lnTo>
                    <a:pt x="1857044" y="281685"/>
                  </a:lnTo>
                  <a:lnTo>
                    <a:pt x="2004872" y="281685"/>
                  </a:lnTo>
                  <a:lnTo>
                    <a:pt x="1995474" y="332612"/>
                  </a:lnTo>
                  <a:lnTo>
                    <a:pt x="1789226" y="332612"/>
                  </a:lnTo>
                  <a:lnTo>
                    <a:pt x="1849297" y="5587"/>
                  </a:lnTo>
                  <a:close/>
                </a:path>
                <a:path w="2005330" h="338455">
                  <a:moveTo>
                    <a:pt x="1608505" y="5587"/>
                  </a:moveTo>
                  <a:lnTo>
                    <a:pt x="1666925" y="5587"/>
                  </a:lnTo>
                  <a:lnTo>
                    <a:pt x="1616252" y="281685"/>
                  </a:lnTo>
                  <a:lnTo>
                    <a:pt x="1764080" y="281685"/>
                  </a:lnTo>
                  <a:lnTo>
                    <a:pt x="1754682" y="332612"/>
                  </a:lnTo>
                  <a:lnTo>
                    <a:pt x="1548434" y="332612"/>
                  </a:lnTo>
                  <a:lnTo>
                    <a:pt x="1608505" y="5587"/>
                  </a:lnTo>
                  <a:close/>
                </a:path>
                <a:path w="2005330" h="338455">
                  <a:moveTo>
                    <a:pt x="1335582" y="5587"/>
                  </a:moveTo>
                  <a:lnTo>
                    <a:pt x="1546148" y="5587"/>
                  </a:lnTo>
                  <a:lnTo>
                    <a:pt x="1536496" y="56514"/>
                  </a:lnTo>
                  <a:lnTo>
                    <a:pt x="1385874" y="56514"/>
                  </a:lnTo>
                  <a:lnTo>
                    <a:pt x="1372285" y="131699"/>
                  </a:lnTo>
                  <a:lnTo>
                    <a:pt x="1480235" y="131699"/>
                  </a:lnTo>
                  <a:lnTo>
                    <a:pt x="1471091" y="180339"/>
                  </a:lnTo>
                  <a:lnTo>
                    <a:pt x="1363141" y="180339"/>
                  </a:lnTo>
                  <a:lnTo>
                    <a:pt x="1344853" y="281685"/>
                  </a:lnTo>
                  <a:lnTo>
                    <a:pt x="1493062" y="281685"/>
                  </a:lnTo>
                  <a:lnTo>
                    <a:pt x="1483410" y="332612"/>
                  </a:lnTo>
                  <a:lnTo>
                    <a:pt x="1275384" y="332612"/>
                  </a:lnTo>
                  <a:lnTo>
                    <a:pt x="1335582" y="5587"/>
                  </a:lnTo>
                  <a:close/>
                </a:path>
                <a:path w="2005330" h="338455">
                  <a:moveTo>
                    <a:pt x="648309" y="5587"/>
                  </a:moveTo>
                  <a:lnTo>
                    <a:pt x="858837" y="5587"/>
                  </a:lnTo>
                  <a:lnTo>
                    <a:pt x="849236" y="56514"/>
                  </a:lnTo>
                  <a:lnTo>
                    <a:pt x="698538" y="56514"/>
                  </a:lnTo>
                  <a:lnTo>
                    <a:pt x="684923" y="131699"/>
                  </a:lnTo>
                  <a:lnTo>
                    <a:pt x="792975" y="131699"/>
                  </a:lnTo>
                  <a:lnTo>
                    <a:pt x="783818" y="180339"/>
                  </a:lnTo>
                  <a:lnTo>
                    <a:pt x="675767" y="180339"/>
                  </a:lnTo>
                  <a:lnTo>
                    <a:pt x="657466" y="281685"/>
                  </a:lnTo>
                  <a:lnTo>
                    <a:pt x="805700" y="281685"/>
                  </a:lnTo>
                  <a:lnTo>
                    <a:pt x="796099" y="332612"/>
                  </a:lnTo>
                  <a:lnTo>
                    <a:pt x="588035" y="332612"/>
                  </a:lnTo>
                  <a:lnTo>
                    <a:pt x="648309" y="5587"/>
                  </a:lnTo>
                  <a:close/>
                </a:path>
                <a:path w="2005330" h="338455">
                  <a:moveTo>
                    <a:pt x="341172" y="5587"/>
                  </a:moveTo>
                  <a:lnTo>
                    <a:pt x="400113" y="5587"/>
                  </a:lnTo>
                  <a:lnTo>
                    <a:pt x="376897" y="131699"/>
                  </a:lnTo>
                  <a:lnTo>
                    <a:pt x="506818" y="131699"/>
                  </a:lnTo>
                  <a:lnTo>
                    <a:pt x="530034" y="5587"/>
                  </a:lnTo>
                  <a:lnTo>
                    <a:pt x="589191" y="5587"/>
                  </a:lnTo>
                  <a:lnTo>
                    <a:pt x="528701" y="332612"/>
                  </a:lnTo>
                  <a:lnTo>
                    <a:pt x="469988" y="332612"/>
                  </a:lnTo>
                  <a:lnTo>
                    <a:pt x="497890" y="180339"/>
                  </a:lnTo>
                  <a:lnTo>
                    <a:pt x="367969" y="180339"/>
                  </a:lnTo>
                  <a:lnTo>
                    <a:pt x="340055" y="332612"/>
                  </a:lnTo>
                  <a:lnTo>
                    <a:pt x="281127" y="332612"/>
                  </a:lnTo>
                  <a:lnTo>
                    <a:pt x="341172" y="5587"/>
                  </a:lnTo>
                  <a:close/>
                </a:path>
                <a:path w="2005330" h="338455">
                  <a:moveTo>
                    <a:pt x="9372" y="5587"/>
                  </a:moveTo>
                  <a:lnTo>
                    <a:pt x="275475" y="5587"/>
                  </a:lnTo>
                  <a:lnTo>
                    <a:pt x="265874" y="56514"/>
                  </a:lnTo>
                  <a:lnTo>
                    <a:pt x="162737" y="56514"/>
                  </a:lnTo>
                  <a:lnTo>
                    <a:pt x="112280" y="332612"/>
                  </a:lnTo>
                  <a:lnTo>
                    <a:pt x="53568" y="332612"/>
                  </a:lnTo>
                  <a:lnTo>
                    <a:pt x="104025" y="56514"/>
                  </a:lnTo>
                  <a:lnTo>
                    <a:pt x="0" y="56514"/>
                  </a:lnTo>
                  <a:lnTo>
                    <a:pt x="9372" y="5587"/>
                  </a:lnTo>
                  <a:close/>
                </a:path>
                <a:path w="2005330" h="338455">
                  <a:moveTo>
                    <a:pt x="1191818" y="0"/>
                  </a:moveTo>
                  <a:lnTo>
                    <a:pt x="1211059" y="809"/>
                  </a:lnTo>
                  <a:lnTo>
                    <a:pt x="1229156" y="3238"/>
                  </a:lnTo>
                  <a:lnTo>
                    <a:pt x="1246111" y="7286"/>
                  </a:lnTo>
                  <a:lnTo>
                    <a:pt x="1261922" y="12953"/>
                  </a:lnTo>
                  <a:lnTo>
                    <a:pt x="1245666" y="68579"/>
                  </a:lnTo>
                  <a:lnTo>
                    <a:pt x="1232567" y="60652"/>
                  </a:lnTo>
                  <a:lnTo>
                    <a:pt x="1218790" y="54975"/>
                  </a:lnTo>
                  <a:lnTo>
                    <a:pt x="1204322" y="51560"/>
                  </a:lnTo>
                  <a:lnTo>
                    <a:pt x="1189151" y="50418"/>
                  </a:lnTo>
                  <a:lnTo>
                    <a:pt x="1165034" y="53417"/>
                  </a:lnTo>
                  <a:lnTo>
                    <a:pt x="1122923" y="77368"/>
                  </a:lnTo>
                  <a:lnTo>
                    <a:pt x="1090000" y="122924"/>
                  </a:lnTo>
                  <a:lnTo>
                    <a:pt x="1072978" y="175986"/>
                  </a:lnTo>
                  <a:lnTo>
                    <a:pt x="1070851" y="204469"/>
                  </a:lnTo>
                  <a:lnTo>
                    <a:pt x="1072008" y="222378"/>
                  </a:lnTo>
                  <a:lnTo>
                    <a:pt x="1089380" y="264794"/>
                  </a:lnTo>
                  <a:lnTo>
                    <a:pt x="1125310" y="285869"/>
                  </a:lnTo>
                  <a:lnTo>
                    <a:pt x="1140891" y="287273"/>
                  </a:lnTo>
                  <a:lnTo>
                    <a:pt x="1165208" y="285533"/>
                  </a:lnTo>
                  <a:lnTo>
                    <a:pt x="1186738" y="280304"/>
                  </a:lnTo>
                  <a:lnTo>
                    <a:pt x="1205507" y="271575"/>
                  </a:lnTo>
                  <a:lnTo>
                    <a:pt x="1221536" y="259333"/>
                  </a:lnTo>
                  <a:lnTo>
                    <a:pt x="1220393" y="310514"/>
                  </a:lnTo>
                  <a:lnTo>
                    <a:pt x="1202822" y="322609"/>
                  </a:lnTo>
                  <a:lnTo>
                    <a:pt x="1181742" y="331263"/>
                  </a:lnTo>
                  <a:lnTo>
                    <a:pt x="1157169" y="336464"/>
                  </a:lnTo>
                  <a:lnTo>
                    <a:pt x="1129118" y="338200"/>
                  </a:lnTo>
                  <a:lnTo>
                    <a:pt x="1103837" y="336012"/>
                  </a:lnTo>
                  <a:lnTo>
                    <a:pt x="1060974" y="318537"/>
                  </a:lnTo>
                  <a:lnTo>
                    <a:pt x="1029132" y="284462"/>
                  </a:lnTo>
                  <a:lnTo>
                    <a:pt x="1012831" y="239071"/>
                  </a:lnTo>
                  <a:lnTo>
                    <a:pt x="1010793" y="212470"/>
                  </a:lnTo>
                  <a:lnTo>
                    <a:pt x="1013926" y="169227"/>
                  </a:lnTo>
                  <a:lnTo>
                    <a:pt x="1023326" y="129603"/>
                  </a:lnTo>
                  <a:lnTo>
                    <a:pt x="1038991" y="93598"/>
                  </a:lnTo>
                  <a:lnTo>
                    <a:pt x="1060919" y="61213"/>
                  </a:lnTo>
                  <a:lnTo>
                    <a:pt x="1118701" y="15271"/>
                  </a:lnTo>
                  <a:lnTo>
                    <a:pt x="1153345" y="3813"/>
                  </a:lnTo>
                  <a:lnTo>
                    <a:pt x="1191818" y="0"/>
                  </a:lnTo>
                  <a:close/>
                </a:path>
              </a:pathLst>
            </a:custGeom>
            <a:ln w="22860">
              <a:solidFill>
                <a:srgbClr val="539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1440" y="547115"/>
              <a:ext cx="2063750" cy="44450"/>
            </a:xfrm>
            <a:custGeom>
              <a:avLst/>
              <a:gdLst/>
              <a:ahLst/>
              <a:cxnLst/>
              <a:rect l="l" t="t" r="r" b="b"/>
              <a:pathLst>
                <a:path w="2063750" h="44450">
                  <a:moveTo>
                    <a:pt x="2063495" y="0"/>
                  </a:moveTo>
                  <a:lnTo>
                    <a:pt x="0" y="0"/>
                  </a:lnTo>
                  <a:lnTo>
                    <a:pt x="0" y="44196"/>
                  </a:lnTo>
                  <a:lnTo>
                    <a:pt x="2063495" y="44196"/>
                  </a:lnTo>
                  <a:lnTo>
                    <a:pt x="2063495" y="0"/>
                  </a:lnTo>
                  <a:close/>
                </a:path>
              </a:pathLst>
            </a:custGeom>
            <a:solidFill>
              <a:srgbClr val="B7E9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1440" y="547115"/>
              <a:ext cx="2063750" cy="44450"/>
            </a:xfrm>
            <a:custGeom>
              <a:avLst/>
              <a:gdLst/>
              <a:ahLst/>
              <a:cxnLst/>
              <a:rect l="l" t="t" r="r" b="b"/>
              <a:pathLst>
                <a:path w="2063750" h="44450">
                  <a:moveTo>
                    <a:pt x="0" y="44196"/>
                  </a:moveTo>
                  <a:lnTo>
                    <a:pt x="2063495" y="44196"/>
                  </a:lnTo>
                  <a:lnTo>
                    <a:pt x="2063495" y="0"/>
                  </a:lnTo>
                  <a:lnTo>
                    <a:pt x="0" y="0"/>
                  </a:lnTo>
                  <a:lnTo>
                    <a:pt x="0" y="44196"/>
                  </a:lnTo>
                  <a:close/>
                </a:path>
              </a:pathLst>
            </a:custGeom>
            <a:ln w="22859">
              <a:solidFill>
                <a:srgbClr val="539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8740" y="1058926"/>
            <a:ext cx="11942445" cy="545854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900" spc="-5" dirty="0">
                <a:latin typeface="Trebuchet MS"/>
                <a:cs typeface="Trebuchet MS"/>
              </a:rPr>
              <a:t>‘’In the </a:t>
            </a:r>
            <a:r>
              <a:rPr sz="2900" dirty="0">
                <a:latin typeface="Trebuchet MS"/>
                <a:cs typeface="Trebuchet MS"/>
              </a:rPr>
              <a:t>body of </a:t>
            </a:r>
            <a:r>
              <a:rPr sz="2900" spc="-5" dirty="0">
                <a:latin typeface="Trebuchet MS"/>
                <a:cs typeface="Trebuchet MS"/>
              </a:rPr>
              <a:t>every plant and animal, protoplasm is </a:t>
            </a:r>
            <a:r>
              <a:rPr sz="2900" dirty="0">
                <a:latin typeface="Trebuchet MS"/>
                <a:cs typeface="Trebuchet MS"/>
              </a:rPr>
              <a:t>found </a:t>
            </a:r>
            <a:r>
              <a:rPr sz="2900" spc="-5" dirty="0">
                <a:latin typeface="Trebuchet MS"/>
                <a:cs typeface="Trebuchet MS"/>
              </a:rPr>
              <a:t>it the </a:t>
            </a:r>
            <a:r>
              <a:rPr sz="2900" dirty="0">
                <a:latin typeface="Trebuchet MS"/>
                <a:cs typeface="Trebuchet MS"/>
              </a:rPr>
              <a:t>form </a:t>
            </a:r>
            <a:r>
              <a:rPr sz="2900" spc="-860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of</a:t>
            </a:r>
            <a:r>
              <a:rPr sz="2900" spc="-1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a</a:t>
            </a:r>
            <a:r>
              <a:rPr sz="2900" spc="-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living</a:t>
            </a:r>
            <a:r>
              <a:rPr sz="2900" spc="-1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things i.e.</a:t>
            </a:r>
            <a:r>
              <a:rPr sz="2900" spc="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–chemically</a:t>
            </a:r>
            <a:r>
              <a:rPr sz="2900" spc="-20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reactive</a:t>
            </a:r>
            <a:r>
              <a:rPr sz="2900" spc="-1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object</a:t>
            </a:r>
            <a:r>
              <a:rPr sz="2900" spc="-2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,</a:t>
            </a:r>
            <a:r>
              <a:rPr sz="2900" spc="-5" dirty="0">
                <a:latin typeface="Trebuchet MS"/>
                <a:cs typeface="Trebuchet MS"/>
              </a:rPr>
              <a:t> ‘’</a:t>
            </a:r>
            <a:endParaRPr sz="29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950">
              <a:latin typeface="Trebuchet MS"/>
              <a:cs typeface="Trebuchet MS"/>
            </a:endParaRPr>
          </a:p>
          <a:p>
            <a:pPr marL="12700" marR="540385" indent="1332230">
              <a:lnSpc>
                <a:spcPct val="100000"/>
              </a:lnSpc>
              <a:tabLst>
                <a:tab pos="3620135" algn="l"/>
              </a:tabLst>
            </a:pPr>
            <a:r>
              <a:rPr sz="2900" spc="-5" dirty="0">
                <a:latin typeface="Trebuchet MS"/>
                <a:cs typeface="Trebuchet MS"/>
              </a:rPr>
              <a:t>‘’</a:t>
            </a:r>
            <a:r>
              <a:rPr sz="2900" spc="-16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The</a:t>
            </a:r>
            <a:r>
              <a:rPr sz="2900" spc="15" dirty="0">
                <a:latin typeface="Trebuchet MS"/>
                <a:cs typeface="Trebuchet MS"/>
              </a:rPr>
              <a:t> </a:t>
            </a:r>
            <a:r>
              <a:rPr sz="2900" spc="-5">
                <a:latin typeface="Trebuchet MS"/>
                <a:cs typeface="Trebuchet MS"/>
              </a:rPr>
              <a:t>cell</a:t>
            </a:r>
            <a:r>
              <a:rPr sz="2900" spc="-10">
                <a:latin typeface="Trebuchet MS"/>
                <a:cs typeface="Trebuchet MS"/>
              </a:rPr>
              <a:t> </a:t>
            </a:r>
            <a:r>
              <a:rPr sz="2900" spc="-5" smtClean="0">
                <a:latin typeface="Trebuchet MS"/>
                <a:cs typeface="Trebuchet MS"/>
              </a:rPr>
              <a:t>is	</a:t>
            </a:r>
            <a:r>
              <a:rPr sz="2900" smtClean="0">
                <a:latin typeface="Trebuchet MS"/>
                <a:cs typeface="Trebuchet MS"/>
              </a:rPr>
              <a:t>vital</a:t>
            </a:r>
            <a:r>
              <a:rPr lang="en-US" sz="2900" dirty="0" smtClean="0">
                <a:latin typeface="Trebuchet MS"/>
                <a:cs typeface="Trebuchet MS"/>
              </a:rPr>
              <a:t> unit</a:t>
            </a:r>
            <a:r>
              <a:rPr sz="2900" spc="-5" smtClean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surrounded </a:t>
            </a:r>
            <a:r>
              <a:rPr sz="2900" spc="-5" dirty="0">
                <a:latin typeface="Trebuchet MS"/>
                <a:cs typeface="Trebuchet MS"/>
              </a:rPr>
              <a:t>by plasma </a:t>
            </a:r>
            <a:r>
              <a:rPr sz="2900" spc="-86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membrane</a:t>
            </a:r>
            <a:r>
              <a:rPr sz="290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and has the capacity </a:t>
            </a:r>
            <a:r>
              <a:rPr sz="2900" dirty="0">
                <a:latin typeface="Trebuchet MS"/>
                <a:cs typeface="Trebuchet MS"/>
              </a:rPr>
              <a:t>of</a:t>
            </a:r>
            <a:r>
              <a:rPr sz="2900" spc="-20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self reproduction.</a:t>
            </a:r>
            <a:r>
              <a:rPr sz="2900" spc="-4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‘’</a:t>
            </a:r>
            <a:endParaRPr sz="29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3200" b="1" u="heavy" dirty="0">
                <a:solidFill>
                  <a:srgbClr val="FF00FF"/>
                </a:solidFill>
                <a:uFill>
                  <a:solidFill>
                    <a:srgbClr val="FF00FF"/>
                  </a:solidFill>
                </a:uFill>
                <a:latin typeface="Trebuchet MS"/>
                <a:cs typeface="Trebuchet MS"/>
              </a:rPr>
              <a:t>LOEW</a:t>
            </a:r>
            <a:r>
              <a:rPr sz="3200" b="1" u="heavy" spc="-229" dirty="0">
                <a:solidFill>
                  <a:srgbClr val="FF00FF"/>
                </a:solidFill>
                <a:uFill>
                  <a:solidFill>
                    <a:srgbClr val="FF00FF"/>
                  </a:solidFill>
                </a:uFill>
                <a:latin typeface="Trebuchet MS"/>
                <a:cs typeface="Trebuchet MS"/>
              </a:rPr>
              <a:t>L</a:t>
            </a:r>
            <a:r>
              <a:rPr sz="3200" b="1" u="heavy" dirty="0">
                <a:solidFill>
                  <a:srgbClr val="FF00FF"/>
                </a:solidFill>
                <a:uFill>
                  <a:solidFill>
                    <a:srgbClr val="FF00FF"/>
                  </a:solidFill>
                </a:uFill>
                <a:latin typeface="Trebuchet MS"/>
                <a:cs typeface="Trebuchet MS"/>
              </a:rPr>
              <a:t>Y</a:t>
            </a:r>
            <a:r>
              <a:rPr sz="3200" b="1" u="heavy" spc="-265" dirty="0">
                <a:solidFill>
                  <a:srgbClr val="FF00FF"/>
                </a:solidFill>
                <a:uFill>
                  <a:solidFill>
                    <a:srgbClr val="FF00FF"/>
                  </a:solidFill>
                </a:uFill>
                <a:latin typeface="Trebuchet MS"/>
                <a:cs typeface="Trebuchet MS"/>
              </a:rPr>
              <a:t> </a:t>
            </a:r>
            <a:r>
              <a:rPr sz="3200" b="1" u="heavy" spc="-5" dirty="0">
                <a:solidFill>
                  <a:srgbClr val="FF00FF"/>
                </a:solidFill>
                <a:uFill>
                  <a:solidFill>
                    <a:srgbClr val="FF00FF"/>
                  </a:solidFill>
                </a:uFill>
                <a:latin typeface="Trebuchet MS"/>
                <a:cs typeface="Trebuchet MS"/>
              </a:rPr>
              <a:t>AN</a:t>
            </a:r>
            <a:r>
              <a:rPr sz="3200" b="1" u="heavy" dirty="0">
                <a:solidFill>
                  <a:srgbClr val="FF00FF"/>
                </a:solidFill>
                <a:uFill>
                  <a:solidFill>
                    <a:srgbClr val="FF00FF"/>
                  </a:solidFill>
                </a:uFill>
                <a:latin typeface="Trebuchet MS"/>
                <a:cs typeface="Trebuchet MS"/>
              </a:rPr>
              <a:t>D</a:t>
            </a:r>
            <a:r>
              <a:rPr sz="3200" b="1" u="heavy" spc="-5" dirty="0">
                <a:solidFill>
                  <a:srgbClr val="FF00FF"/>
                </a:solidFill>
                <a:uFill>
                  <a:solidFill>
                    <a:srgbClr val="FF00FF"/>
                  </a:solidFill>
                </a:uFill>
                <a:latin typeface="Trebuchet MS"/>
                <a:cs typeface="Trebuchet MS"/>
              </a:rPr>
              <a:t> S</a:t>
            </a:r>
            <a:r>
              <a:rPr sz="3200" b="1" u="heavy" spc="-15" dirty="0">
                <a:solidFill>
                  <a:srgbClr val="FF00FF"/>
                </a:solidFill>
                <a:uFill>
                  <a:solidFill>
                    <a:srgbClr val="FF00FF"/>
                  </a:solidFill>
                </a:uFill>
                <a:latin typeface="Trebuchet MS"/>
                <a:cs typeface="Trebuchet MS"/>
              </a:rPr>
              <a:t>I</a:t>
            </a:r>
            <a:r>
              <a:rPr sz="3200" b="1" u="heavy" dirty="0">
                <a:solidFill>
                  <a:srgbClr val="FF00FF"/>
                </a:solidFill>
                <a:uFill>
                  <a:solidFill>
                    <a:srgbClr val="FF00FF"/>
                  </a:solidFill>
                </a:uFill>
                <a:latin typeface="Trebuchet MS"/>
                <a:cs typeface="Trebuchet MS"/>
              </a:rPr>
              <a:t>EKEVITZ</a:t>
            </a:r>
            <a:endParaRPr sz="3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00">
              <a:latin typeface="Trebuchet MS"/>
              <a:cs typeface="Trebuchet MS"/>
            </a:endParaRPr>
          </a:p>
          <a:p>
            <a:pPr marL="12700" marR="501650">
              <a:lnSpc>
                <a:spcPct val="100000"/>
              </a:lnSpc>
              <a:spcBef>
                <a:spcPts val="5"/>
              </a:spcBef>
            </a:pPr>
            <a:r>
              <a:rPr sz="2900" spc="-5" dirty="0">
                <a:latin typeface="Trebuchet MS"/>
                <a:cs typeface="Trebuchet MS"/>
              </a:rPr>
              <a:t>‘’ The cell is </a:t>
            </a:r>
            <a:r>
              <a:rPr sz="2900" dirty="0">
                <a:latin typeface="Trebuchet MS"/>
                <a:cs typeface="Trebuchet MS"/>
              </a:rPr>
              <a:t>fundamental </a:t>
            </a:r>
            <a:r>
              <a:rPr sz="2900" spc="-5" dirty="0">
                <a:latin typeface="Trebuchet MS"/>
                <a:cs typeface="Trebuchet MS"/>
              </a:rPr>
              <a:t>and smallest unit </a:t>
            </a:r>
            <a:r>
              <a:rPr sz="2900" dirty="0">
                <a:latin typeface="Trebuchet MS"/>
                <a:cs typeface="Trebuchet MS"/>
              </a:rPr>
              <a:t>of living </a:t>
            </a:r>
            <a:r>
              <a:rPr sz="2900" spc="-5" dirty="0">
                <a:latin typeface="Trebuchet MS"/>
                <a:cs typeface="Trebuchet MS"/>
              </a:rPr>
              <a:t>organism having </a:t>
            </a:r>
            <a:r>
              <a:rPr sz="2900" spc="-86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the capacity </a:t>
            </a:r>
            <a:r>
              <a:rPr sz="2900" dirty="0">
                <a:latin typeface="Trebuchet MS"/>
                <a:cs typeface="Trebuchet MS"/>
              </a:rPr>
              <a:t>of </a:t>
            </a:r>
            <a:r>
              <a:rPr sz="2900" spc="-5" dirty="0">
                <a:latin typeface="Trebuchet MS"/>
                <a:cs typeface="Trebuchet MS"/>
              </a:rPr>
              <a:t>its complete existence </a:t>
            </a:r>
            <a:r>
              <a:rPr sz="2900" dirty="0">
                <a:latin typeface="Trebuchet MS"/>
                <a:cs typeface="Trebuchet MS"/>
              </a:rPr>
              <a:t>limited </a:t>
            </a:r>
            <a:r>
              <a:rPr sz="2900" spc="-5" dirty="0">
                <a:latin typeface="Trebuchet MS"/>
                <a:cs typeface="Trebuchet MS"/>
              </a:rPr>
              <a:t>externally </a:t>
            </a:r>
            <a:r>
              <a:rPr sz="2900" dirty="0">
                <a:latin typeface="Trebuchet MS"/>
                <a:cs typeface="Trebuchet MS"/>
              </a:rPr>
              <a:t>by a </a:t>
            </a:r>
            <a:r>
              <a:rPr sz="2900" spc="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differentially</a:t>
            </a:r>
            <a:r>
              <a:rPr sz="2900" spc="-2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permeable</a:t>
            </a:r>
            <a:r>
              <a:rPr sz="290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membrane</a:t>
            </a:r>
            <a:r>
              <a:rPr sz="2900" spc="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which</a:t>
            </a:r>
            <a:r>
              <a:rPr sz="2900" spc="1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has the</a:t>
            </a:r>
            <a:r>
              <a:rPr sz="290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capacity</a:t>
            </a:r>
            <a:r>
              <a:rPr sz="2900" spc="-20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of</a:t>
            </a:r>
            <a:r>
              <a:rPr sz="2900" spc="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self</a:t>
            </a:r>
            <a:endParaRPr sz="29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900" dirty="0">
                <a:latin typeface="Trebuchet MS"/>
                <a:cs typeface="Trebuchet MS"/>
              </a:rPr>
              <a:t>reproduction</a:t>
            </a:r>
            <a:r>
              <a:rPr sz="2900" spc="-75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‘’</a:t>
            </a:r>
            <a:endParaRPr sz="290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658236" y="193169"/>
            <a:ext cx="735965" cy="405765"/>
            <a:chOff x="2658236" y="193167"/>
            <a:chExt cx="735965" cy="405765"/>
          </a:xfrm>
        </p:grpSpPr>
        <p:sp>
          <p:nvSpPr>
            <p:cNvPr id="12" name="object 12"/>
            <p:cNvSpPr/>
            <p:nvPr/>
          </p:nvSpPr>
          <p:spPr>
            <a:xfrm>
              <a:off x="2667761" y="202692"/>
              <a:ext cx="716915" cy="386715"/>
            </a:xfrm>
            <a:custGeom>
              <a:avLst/>
              <a:gdLst/>
              <a:ahLst/>
              <a:cxnLst/>
              <a:rect l="l" t="t" r="r" b="b"/>
              <a:pathLst>
                <a:path w="716914" h="386715">
                  <a:moveTo>
                    <a:pt x="523239" y="0"/>
                  </a:moveTo>
                  <a:lnTo>
                    <a:pt x="523239" y="96647"/>
                  </a:lnTo>
                  <a:lnTo>
                    <a:pt x="0" y="96647"/>
                  </a:lnTo>
                  <a:lnTo>
                    <a:pt x="0" y="289813"/>
                  </a:lnTo>
                  <a:lnTo>
                    <a:pt x="523239" y="289813"/>
                  </a:lnTo>
                  <a:lnTo>
                    <a:pt x="523239" y="386460"/>
                  </a:lnTo>
                  <a:lnTo>
                    <a:pt x="716407" y="193293"/>
                  </a:lnTo>
                  <a:lnTo>
                    <a:pt x="523239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667761" y="202692"/>
              <a:ext cx="716915" cy="386715"/>
            </a:xfrm>
            <a:custGeom>
              <a:avLst/>
              <a:gdLst/>
              <a:ahLst/>
              <a:cxnLst/>
              <a:rect l="l" t="t" r="r" b="b"/>
              <a:pathLst>
                <a:path w="716914" h="386715">
                  <a:moveTo>
                    <a:pt x="0" y="96647"/>
                  </a:moveTo>
                  <a:lnTo>
                    <a:pt x="523239" y="96647"/>
                  </a:lnTo>
                  <a:lnTo>
                    <a:pt x="523239" y="0"/>
                  </a:lnTo>
                  <a:lnTo>
                    <a:pt x="716407" y="193293"/>
                  </a:lnTo>
                  <a:lnTo>
                    <a:pt x="523239" y="386460"/>
                  </a:lnTo>
                  <a:lnTo>
                    <a:pt x="523239" y="289813"/>
                  </a:lnTo>
                  <a:lnTo>
                    <a:pt x="0" y="289813"/>
                  </a:lnTo>
                  <a:lnTo>
                    <a:pt x="0" y="96647"/>
                  </a:lnTo>
                  <a:close/>
                </a:path>
              </a:pathLst>
            </a:custGeom>
            <a:ln w="19050">
              <a:solidFill>
                <a:srgbClr val="688E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210</Words>
  <Application>Microsoft Office PowerPoint</Application>
  <PresentationFormat>Custom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*The term cell was given by Robert hook ( 1965) While  his binding on thin stick of cark cellar = small rooms on  compartment.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sangam sahu</dc:creator>
  <cp:lastModifiedBy>DR.SONAL MISHRA</cp:lastModifiedBy>
  <cp:revision>13</cp:revision>
  <dcterms:created xsi:type="dcterms:W3CDTF">2022-10-01T16:25:43Z</dcterms:created>
  <dcterms:modified xsi:type="dcterms:W3CDTF">2026-06-24T06:42:10Z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2022-10-01T00:00:00Z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2022-10-01T00:00:00Z</vt:filetime>
  </property>
</Properties>
</file>